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1" r:id="rId1"/>
  </p:sldMasterIdLst>
  <p:sldIdLst>
    <p:sldId id="432" r:id="rId2"/>
    <p:sldId id="433" r:id="rId3"/>
    <p:sldId id="436" r:id="rId4"/>
    <p:sldId id="435" r:id="rId5"/>
    <p:sldId id="431" r:id="rId6"/>
    <p:sldId id="469" r:id="rId7"/>
    <p:sldId id="437" r:id="rId8"/>
    <p:sldId id="458" r:id="rId9"/>
    <p:sldId id="459" r:id="rId10"/>
    <p:sldId id="461" r:id="rId11"/>
    <p:sldId id="460" r:id="rId12"/>
    <p:sldId id="462" r:id="rId13"/>
    <p:sldId id="464" r:id="rId14"/>
    <p:sldId id="463" r:id="rId15"/>
    <p:sldId id="434" r:id="rId16"/>
    <p:sldId id="466" r:id="rId17"/>
    <p:sldId id="468" r:id="rId1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0F27101-0FEE-42E7-880A-C1AEB1733842}" v="371" dt="2021-11-03T16:24:14.645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66" autoAdjust="0"/>
    <p:restoredTop sz="94660"/>
  </p:normalViewPr>
  <p:slideViewPr>
    <p:cSldViewPr snapToGrid="0">
      <p:cViewPr varScale="1">
        <p:scale>
          <a:sx n="87" d="100"/>
          <a:sy n="87" d="100"/>
        </p:scale>
        <p:origin x="305" y="4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microsoft.com/office/2016/11/relationships/changesInfo" Target="changesInfos/changesInfo1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ake Stewart" userId="036e65779eb90b7b" providerId="LiveId" clId="{80F27101-0FEE-42E7-880A-C1AEB1733842}"/>
    <pc:docChg chg="undo custSel addSld delSld modSld sldOrd">
      <pc:chgData name="Jake Stewart" userId="036e65779eb90b7b" providerId="LiveId" clId="{80F27101-0FEE-42E7-880A-C1AEB1733842}" dt="2021-11-03T16:27:28.353" v="2363" actId="113"/>
      <pc:docMkLst>
        <pc:docMk/>
      </pc:docMkLst>
      <pc:sldChg chg="addSp delSp add del setBg delDesignElem">
        <pc:chgData name="Jake Stewart" userId="036e65779eb90b7b" providerId="LiveId" clId="{80F27101-0FEE-42E7-880A-C1AEB1733842}" dt="2021-11-01T17:42:22" v="8"/>
        <pc:sldMkLst>
          <pc:docMk/>
          <pc:sldMk cId="4284552732" sldId="266"/>
        </pc:sldMkLst>
        <pc:spChg chg="add del">
          <ac:chgData name="Jake Stewart" userId="036e65779eb90b7b" providerId="LiveId" clId="{80F27101-0FEE-42E7-880A-C1AEB1733842}" dt="2021-11-01T17:42:22" v="8"/>
          <ac:spMkLst>
            <pc:docMk/>
            <pc:sldMk cId="4284552732" sldId="266"/>
            <ac:spMk id="16" creationId="{FBDCECDC-EEE3-4128-AA5E-82A8C08796E8}"/>
          </ac:spMkLst>
        </pc:spChg>
        <pc:spChg chg="add del">
          <ac:chgData name="Jake Stewart" userId="036e65779eb90b7b" providerId="LiveId" clId="{80F27101-0FEE-42E7-880A-C1AEB1733842}" dt="2021-11-01T17:42:22" v="8"/>
          <ac:spMkLst>
            <pc:docMk/>
            <pc:sldMk cId="4284552732" sldId="266"/>
            <ac:spMk id="17" creationId="{4260EDE0-989C-4E16-AF94-F652294D828E}"/>
          </ac:spMkLst>
        </pc:spChg>
        <pc:spChg chg="add del">
          <ac:chgData name="Jake Stewart" userId="036e65779eb90b7b" providerId="LiveId" clId="{80F27101-0FEE-42E7-880A-C1AEB1733842}" dt="2021-11-01T17:42:22" v="8"/>
          <ac:spMkLst>
            <pc:docMk/>
            <pc:sldMk cId="4284552732" sldId="266"/>
            <ac:spMk id="18" creationId="{1F3985C0-E548-44D2-B30E-F3E42DADE133}"/>
          </ac:spMkLst>
        </pc:spChg>
      </pc:sldChg>
      <pc:sldChg chg="modSp mod ord">
        <pc:chgData name="Jake Stewart" userId="036e65779eb90b7b" providerId="LiveId" clId="{80F27101-0FEE-42E7-880A-C1AEB1733842}" dt="2021-11-01T17:49:35.752" v="247" actId="20577"/>
        <pc:sldMkLst>
          <pc:docMk/>
          <pc:sldMk cId="649164423" sldId="431"/>
        </pc:sldMkLst>
        <pc:graphicFrameChg chg="modGraphic">
          <ac:chgData name="Jake Stewart" userId="036e65779eb90b7b" providerId="LiveId" clId="{80F27101-0FEE-42E7-880A-C1AEB1733842}" dt="2021-11-01T17:49:35.752" v="247" actId="20577"/>
          <ac:graphicFrameMkLst>
            <pc:docMk/>
            <pc:sldMk cId="649164423" sldId="431"/>
            <ac:graphicFrameMk id="6" creationId="{7F7CCCD8-6A27-4004-A249-48651E19B12E}"/>
          </ac:graphicFrameMkLst>
        </pc:graphicFrameChg>
      </pc:sldChg>
      <pc:sldChg chg="addSp delSp modSp new mod modClrScheme chgLayout">
        <pc:chgData name="Jake Stewart" userId="036e65779eb90b7b" providerId="LiveId" clId="{80F27101-0FEE-42E7-880A-C1AEB1733842}" dt="2021-11-03T15:49:41.274" v="1129" actId="404"/>
        <pc:sldMkLst>
          <pc:docMk/>
          <pc:sldMk cId="1567791132" sldId="432"/>
        </pc:sldMkLst>
        <pc:spChg chg="del mod ord">
          <ac:chgData name="Jake Stewart" userId="036e65779eb90b7b" providerId="LiveId" clId="{80F27101-0FEE-42E7-880A-C1AEB1733842}" dt="2021-11-01T17:42:26.205" v="9" actId="700"/>
          <ac:spMkLst>
            <pc:docMk/>
            <pc:sldMk cId="1567791132" sldId="432"/>
            <ac:spMk id="2" creationId="{8F5ABC8D-4D21-46C8-9EAD-BBB8DE86A442}"/>
          </ac:spMkLst>
        </pc:spChg>
        <pc:spChg chg="del mod ord">
          <ac:chgData name="Jake Stewart" userId="036e65779eb90b7b" providerId="LiveId" clId="{80F27101-0FEE-42E7-880A-C1AEB1733842}" dt="2021-11-01T17:42:26.205" v="9" actId="700"/>
          <ac:spMkLst>
            <pc:docMk/>
            <pc:sldMk cId="1567791132" sldId="432"/>
            <ac:spMk id="3" creationId="{CB1E6450-BE38-46B0-8923-1CA109BB4CE0}"/>
          </ac:spMkLst>
        </pc:spChg>
        <pc:spChg chg="add mod ord">
          <ac:chgData name="Jake Stewart" userId="036e65779eb90b7b" providerId="LiveId" clId="{80F27101-0FEE-42E7-880A-C1AEB1733842}" dt="2021-11-03T15:49:41.274" v="1129" actId="404"/>
          <ac:spMkLst>
            <pc:docMk/>
            <pc:sldMk cId="1567791132" sldId="432"/>
            <ac:spMk id="4" creationId="{B87EB0E0-F64F-46DF-9AE8-10AE3940D950}"/>
          </ac:spMkLst>
        </pc:spChg>
        <pc:spChg chg="add mod ord">
          <ac:chgData name="Jake Stewart" userId="036e65779eb90b7b" providerId="LiveId" clId="{80F27101-0FEE-42E7-880A-C1AEB1733842}" dt="2021-11-01T17:42:26.205" v="9" actId="700"/>
          <ac:spMkLst>
            <pc:docMk/>
            <pc:sldMk cId="1567791132" sldId="432"/>
            <ac:spMk id="5" creationId="{DB8FBFD7-4FFD-4944-AB39-481D11BE94B5}"/>
          </ac:spMkLst>
        </pc:spChg>
      </pc:sldChg>
      <pc:sldChg chg="modSp new mod">
        <pc:chgData name="Jake Stewart" userId="036e65779eb90b7b" providerId="LiveId" clId="{80F27101-0FEE-42E7-880A-C1AEB1733842}" dt="2021-11-01T17:44:02.254" v="65" actId="20577"/>
        <pc:sldMkLst>
          <pc:docMk/>
          <pc:sldMk cId="2940750888" sldId="433"/>
        </pc:sldMkLst>
        <pc:spChg chg="mod">
          <ac:chgData name="Jake Stewart" userId="036e65779eb90b7b" providerId="LiveId" clId="{80F27101-0FEE-42E7-880A-C1AEB1733842}" dt="2021-11-01T17:42:52.251" v="35" actId="20577"/>
          <ac:spMkLst>
            <pc:docMk/>
            <pc:sldMk cId="2940750888" sldId="433"/>
            <ac:spMk id="2" creationId="{98504B1C-2D90-4A1F-9408-834E64684466}"/>
          </ac:spMkLst>
        </pc:spChg>
        <pc:spChg chg="mod">
          <ac:chgData name="Jake Stewart" userId="036e65779eb90b7b" providerId="LiveId" clId="{80F27101-0FEE-42E7-880A-C1AEB1733842}" dt="2021-11-01T17:44:02.254" v="65" actId="20577"/>
          <ac:spMkLst>
            <pc:docMk/>
            <pc:sldMk cId="2940750888" sldId="433"/>
            <ac:spMk id="3" creationId="{38373A72-4C20-4630-BFAC-189F2901C215}"/>
          </ac:spMkLst>
        </pc:spChg>
      </pc:sldChg>
      <pc:sldChg chg="addSp modSp new mod ord">
        <pc:chgData name="Jake Stewart" userId="036e65779eb90b7b" providerId="LiveId" clId="{80F27101-0FEE-42E7-880A-C1AEB1733842}" dt="2021-11-03T16:24:38.834" v="2172" actId="113"/>
        <pc:sldMkLst>
          <pc:docMk/>
          <pc:sldMk cId="2883969965" sldId="434"/>
        </pc:sldMkLst>
        <pc:spChg chg="mod">
          <ac:chgData name="Jake Stewart" userId="036e65779eb90b7b" providerId="LiveId" clId="{80F27101-0FEE-42E7-880A-C1AEB1733842}" dt="2021-11-03T16:11:24.428" v="2017" actId="20577"/>
          <ac:spMkLst>
            <pc:docMk/>
            <pc:sldMk cId="2883969965" sldId="434"/>
            <ac:spMk id="2" creationId="{FB09453F-35A3-4E86-9F1B-8B226817C987}"/>
          </ac:spMkLst>
        </pc:spChg>
        <pc:spChg chg="mod">
          <ac:chgData name="Jake Stewart" userId="036e65779eb90b7b" providerId="LiveId" clId="{80F27101-0FEE-42E7-880A-C1AEB1733842}" dt="2021-11-03T16:09:40.634" v="1973" actId="1076"/>
          <ac:spMkLst>
            <pc:docMk/>
            <pc:sldMk cId="2883969965" sldId="434"/>
            <ac:spMk id="3" creationId="{337B71FB-35A0-41B3-AA28-D36D827C9A18}"/>
          </ac:spMkLst>
        </pc:spChg>
        <pc:spChg chg="add mod">
          <ac:chgData name="Jake Stewart" userId="036e65779eb90b7b" providerId="LiveId" clId="{80F27101-0FEE-42E7-880A-C1AEB1733842}" dt="2021-11-03T16:24:38.834" v="2172" actId="113"/>
          <ac:spMkLst>
            <pc:docMk/>
            <pc:sldMk cId="2883969965" sldId="434"/>
            <ac:spMk id="4" creationId="{35BEEC10-EFBE-4D5D-817A-CF30850FADCA}"/>
          </ac:spMkLst>
        </pc:spChg>
      </pc:sldChg>
      <pc:sldChg chg="modSp new mod">
        <pc:chgData name="Jake Stewart" userId="036e65779eb90b7b" providerId="LiveId" clId="{80F27101-0FEE-42E7-880A-C1AEB1733842}" dt="2021-11-01T17:47:10.717" v="114" actId="114"/>
        <pc:sldMkLst>
          <pc:docMk/>
          <pc:sldMk cId="3231225182" sldId="435"/>
        </pc:sldMkLst>
        <pc:spChg chg="mod">
          <ac:chgData name="Jake Stewart" userId="036e65779eb90b7b" providerId="LiveId" clId="{80F27101-0FEE-42E7-880A-C1AEB1733842}" dt="2021-11-01T17:47:10.717" v="114" actId="114"/>
          <ac:spMkLst>
            <pc:docMk/>
            <pc:sldMk cId="3231225182" sldId="435"/>
            <ac:spMk id="2" creationId="{B7C45A18-1C17-427F-9639-270006FA05C4}"/>
          </ac:spMkLst>
        </pc:spChg>
      </pc:sldChg>
      <pc:sldChg chg="add">
        <pc:chgData name="Jake Stewart" userId="036e65779eb90b7b" providerId="LiveId" clId="{80F27101-0FEE-42E7-880A-C1AEB1733842}" dt="2021-11-01T17:43:56.595" v="64"/>
        <pc:sldMkLst>
          <pc:docMk/>
          <pc:sldMk cId="4203337706" sldId="436"/>
        </pc:sldMkLst>
      </pc:sldChg>
      <pc:sldChg chg="addSp delSp modSp new mod modClrScheme chgLayout">
        <pc:chgData name="Jake Stewart" userId="036e65779eb90b7b" providerId="LiveId" clId="{80F27101-0FEE-42E7-880A-C1AEB1733842}" dt="2021-11-01T17:53:29.636" v="349" actId="20577"/>
        <pc:sldMkLst>
          <pc:docMk/>
          <pc:sldMk cId="4180257474" sldId="437"/>
        </pc:sldMkLst>
        <pc:spChg chg="del mod ord">
          <ac:chgData name="Jake Stewart" userId="036e65779eb90b7b" providerId="LiveId" clId="{80F27101-0FEE-42E7-880A-C1AEB1733842}" dt="2021-11-01T17:48:40.682" v="118" actId="700"/>
          <ac:spMkLst>
            <pc:docMk/>
            <pc:sldMk cId="4180257474" sldId="437"/>
            <ac:spMk id="2" creationId="{FA8D357C-A54F-4558-9199-02953D160BDE}"/>
          </ac:spMkLst>
        </pc:spChg>
        <pc:spChg chg="del mod ord">
          <ac:chgData name="Jake Stewart" userId="036e65779eb90b7b" providerId="LiveId" clId="{80F27101-0FEE-42E7-880A-C1AEB1733842}" dt="2021-11-01T17:48:40.682" v="118" actId="700"/>
          <ac:spMkLst>
            <pc:docMk/>
            <pc:sldMk cId="4180257474" sldId="437"/>
            <ac:spMk id="3" creationId="{2F7AC02C-F9E2-469B-B9FA-DF60B93079D6}"/>
          </ac:spMkLst>
        </pc:spChg>
        <pc:spChg chg="add mod ord">
          <ac:chgData name="Jake Stewart" userId="036e65779eb90b7b" providerId="LiveId" clId="{80F27101-0FEE-42E7-880A-C1AEB1733842}" dt="2021-11-01T17:53:29.636" v="349" actId="20577"/>
          <ac:spMkLst>
            <pc:docMk/>
            <pc:sldMk cId="4180257474" sldId="437"/>
            <ac:spMk id="4" creationId="{56F16533-4B8C-441A-97F4-18639261831A}"/>
          </ac:spMkLst>
        </pc:spChg>
        <pc:spChg chg="add mod ord">
          <ac:chgData name="Jake Stewart" userId="036e65779eb90b7b" providerId="LiveId" clId="{80F27101-0FEE-42E7-880A-C1AEB1733842}" dt="2021-11-01T17:48:40.682" v="118" actId="700"/>
          <ac:spMkLst>
            <pc:docMk/>
            <pc:sldMk cId="4180257474" sldId="437"/>
            <ac:spMk id="5" creationId="{FC04EA66-88B3-4EE2-95B9-E462873A0F26}"/>
          </ac:spMkLst>
        </pc:spChg>
      </pc:sldChg>
      <pc:sldChg chg="modSp add mod modTransition">
        <pc:chgData name="Jake Stewart" userId="036e65779eb90b7b" providerId="LiveId" clId="{80F27101-0FEE-42E7-880A-C1AEB1733842}" dt="2021-11-03T15:51:35.201" v="1297" actId="20577"/>
        <pc:sldMkLst>
          <pc:docMk/>
          <pc:sldMk cId="3964791339" sldId="458"/>
        </pc:sldMkLst>
        <pc:spChg chg="mod">
          <ac:chgData name="Jake Stewart" userId="036e65779eb90b7b" providerId="LiveId" clId="{80F27101-0FEE-42E7-880A-C1AEB1733842}" dt="2021-11-01T17:53:12.387" v="346" actId="20577"/>
          <ac:spMkLst>
            <pc:docMk/>
            <pc:sldMk cId="3964791339" sldId="458"/>
            <ac:spMk id="2" creationId="{955E4FF8-3C3A-4B05-B4A1-F03F38D6B3C3}"/>
          </ac:spMkLst>
        </pc:spChg>
        <pc:graphicFrameChg chg="mod modGraphic">
          <ac:chgData name="Jake Stewart" userId="036e65779eb90b7b" providerId="LiveId" clId="{80F27101-0FEE-42E7-880A-C1AEB1733842}" dt="2021-11-03T15:51:35.201" v="1297" actId="20577"/>
          <ac:graphicFrameMkLst>
            <pc:docMk/>
            <pc:sldMk cId="3964791339" sldId="458"/>
            <ac:graphicFrameMk id="8" creationId="{61121FB5-1578-4480-83AC-5090E10985C5}"/>
          </ac:graphicFrameMkLst>
        </pc:graphicFrameChg>
      </pc:sldChg>
      <pc:sldChg chg="modSp new mod">
        <pc:chgData name="Jake Stewart" userId="036e65779eb90b7b" providerId="LiveId" clId="{80F27101-0FEE-42E7-880A-C1AEB1733842}" dt="2021-11-03T16:05:01.178" v="1954" actId="5793"/>
        <pc:sldMkLst>
          <pc:docMk/>
          <pc:sldMk cId="3798982434" sldId="459"/>
        </pc:sldMkLst>
        <pc:spChg chg="mod">
          <ac:chgData name="Jake Stewart" userId="036e65779eb90b7b" providerId="LiveId" clId="{80F27101-0FEE-42E7-880A-C1AEB1733842}" dt="2021-11-03T15:50:06.789" v="1130" actId="20577"/>
          <ac:spMkLst>
            <pc:docMk/>
            <pc:sldMk cId="3798982434" sldId="459"/>
            <ac:spMk id="2" creationId="{6B9ECBA0-C24E-48AB-9A41-546DEB7D513F}"/>
          </ac:spMkLst>
        </pc:spChg>
        <pc:spChg chg="mod">
          <ac:chgData name="Jake Stewart" userId="036e65779eb90b7b" providerId="LiveId" clId="{80F27101-0FEE-42E7-880A-C1AEB1733842}" dt="2021-11-03T16:05:01.178" v="1954" actId="5793"/>
          <ac:spMkLst>
            <pc:docMk/>
            <pc:sldMk cId="3798982434" sldId="459"/>
            <ac:spMk id="3" creationId="{2115E514-EB69-447F-BB7C-238603E7ADCF}"/>
          </ac:spMkLst>
        </pc:spChg>
      </pc:sldChg>
      <pc:sldChg chg="addSp modSp new mod">
        <pc:chgData name="Jake Stewart" userId="036e65779eb90b7b" providerId="LiveId" clId="{80F27101-0FEE-42E7-880A-C1AEB1733842}" dt="2021-11-03T16:01:52.409" v="1834" actId="20577"/>
        <pc:sldMkLst>
          <pc:docMk/>
          <pc:sldMk cId="334664234" sldId="460"/>
        </pc:sldMkLst>
        <pc:spChg chg="mod">
          <ac:chgData name="Jake Stewart" userId="036e65779eb90b7b" providerId="LiveId" clId="{80F27101-0FEE-42E7-880A-C1AEB1733842}" dt="2021-11-03T15:50:44.370" v="1246" actId="1076"/>
          <ac:spMkLst>
            <pc:docMk/>
            <pc:sldMk cId="334664234" sldId="460"/>
            <ac:spMk id="2" creationId="{DDAB2ED8-AB73-4CAA-A775-ACBB09A1B2FE}"/>
          </ac:spMkLst>
        </pc:spChg>
        <pc:spChg chg="mod">
          <ac:chgData name="Jake Stewart" userId="036e65779eb90b7b" providerId="LiveId" clId="{80F27101-0FEE-42E7-880A-C1AEB1733842}" dt="2021-11-03T15:54:05.870" v="1300" actId="20577"/>
          <ac:spMkLst>
            <pc:docMk/>
            <pc:sldMk cId="334664234" sldId="460"/>
            <ac:spMk id="3" creationId="{0C1957C6-66BA-4835-A016-9EB7467CA0BC}"/>
          </ac:spMkLst>
        </pc:spChg>
        <pc:spChg chg="add mod">
          <ac:chgData name="Jake Stewart" userId="036e65779eb90b7b" providerId="LiveId" clId="{80F27101-0FEE-42E7-880A-C1AEB1733842}" dt="2021-11-03T16:01:52.409" v="1834" actId="20577"/>
          <ac:spMkLst>
            <pc:docMk/>
            <pc:sldMk cId="334664234" sldId="460"/>
            <ac:spMk id="4" creationId="{30276171-C54C-440E-AB5E-161ABFD59E86}"/>
          </ac:spMkLst>
        </pc:spChg>
      </pc:sldChg>
      <pc:sldChg chg="modSp add mod">
        <pc:chgData name="Jake Stewart" userId="036e65779eb90b7b" providerId="LiveId" clId="{80F27101-0FEE-42E7-880A-C1AEB1733842}" dt="2021-11-03T16:01:26.807" v="1832" actId="20577"/>
        <pc:sldMkLst>
          <pc:docMk/>
          <pc:sldMk cId="515355803" sldId="461"/>
        </pc:sldMkLst>
        <pc:spChg chg="mod">
          <ac:chgData name="Jake Stewart" userId="036e65779eb90b7b" providerId="LiveId" clId="{80F27101-0FEE-42E7-880A-C1AEB1733842}" dt="2021-11-03T15:55:34.482" v="1462" actId="20577"/>
          <ac:spMkLst>
            <pc:docMk/>
            <pc:sldMk cId="515355803" sldId="461"/>
            <ac:spMk id="2" creationId="{6B9ECBA0-C24E-48AB-9A41-546DEB7D513F}"/>
          </ac:spMkLst>
        </pc:spChg>
        <pc:spChg chg="mod">
          <ac:chgData name="Jake Stewart" userId="036e65779eb90b7b" providerId="LiveId" clId="{80F27101-0FEE-42E7-880A-C1AEB1733842}" dt="2021-11-03T16:01:26.807" v="1832" actId="20577"/>
          <ac:spMkLst>
            <pc:docMk/>
            <pc:sldMk cId="515355803" sldId="461"/>
            <ac:spMk id="3" creationId="{2115E514-EB69-447F-BB7C-238603E7ADCF}"/>
          </ac:spMkLst>
        </pc:spChg>
      </pc:sldChg>
      <pc:sldChg chg="addSp modSp new mod">
        <pc:chgData name="Jake Stewart" userId="036e65779eb90b7b" providerId="LiveId" clId="{80F27101-0FEE-42E7-880A-C1AEB1733842}" dt="2021-11-03T16:04:19.637" v="1910" actId="1076"/>
        <pc:sldMkLst>
          <pc:docMk/>
          <pc:sldMk cId="2271735206" sldId="462"/>
        </pc:sldMkLst>
        <pc:spChg chg="mod">
          <ac:chgData name="Jake Stewart" userId="036e65779eb90b7b" providerId="LiveId" clId="{80F27101-0FEE-42E7-880A-C1AEB1733842}" dt="2021-11-03T16:02:22.551" v="1836"/>
          <ac:spMkLst>
            <pc:docMk/>
            <pc:sldMk cId="2271735206" sldId="462"/>
            <ac:spMk id="2" creationId="{00ED0FCB-26D9-407F-917A-CEC3D5773971}"/>
          </ac:spMkLst>
        </pc:spChg>
        <pc:spChg chg="mod">
          <ac:chgData name="Jake Stewart" userId="036e65779eb90b7b" providerId="LiveId" clId="{80F27101-0FEE-42E7-880A-C1AEB1733842}" dt="2021-11-03T16:03:08.645" v="1837" actId="20577"/>
          <ac:spMkLst>
            <pc:docMk/>
            <pc:sldMk cId="2271735206" sldId="462"/>
            <ac:spMk id="3" creationId="{97DFE76A-43F1-49F2-9FCE-469746198948}"/>
          </ac:spMkLst>
        </pc:spChg>
        <pc:spChg chg="add mod">
          <ac:chgData name="Jake Stewart" userId="036e65779eb90b7b" providerId="LiveId" clId="{80F27101-0FEE-42E7-880A-C1AEB1733842}" dt="2021-11-03T16:04:19.637" v="1910" actId="1076"/>
          <ac:spMkLst>
            <pc:docMk/>
            <pc:sldMk cId="2271735206" sldId="462"/>
            <ac:spMk id="4" creationId="{3B2FBEC0-DAF0-4FB7-A877-DC01D40F1FA7}"/>
          </ac:spMkLst>
        </pc:spChg>
      </pc:sldChg>
      <pc:sldChg chg="addSp modSp new mod">
        <pc:chgData name="Jake Stewart" userId="036e65779eb90b7b" providerId="LiveId" clId="{80F27101-0FEE-42E7-880A-C1AEB1733842}" dt="2021-11-03T16:14:43.407" v="2025" actId="14100"/>
        <pc:sldMkLst>
          <pc:docMk/>
          <pc:sldMk cId="3876690956" sldId="463"/>
        </pc:sldMkLst>
        <pc:spChg chg="mod">
          <ac:chgData name="Jake Stewart" userId="036e65779eb90b7b" providerId="LiveId" clId="{80F27101-0FEE-42E7-880A-C1AEB1733842}" dt="2021-11-03T16:11:19.265" v="2003" actId="20577"/>
          <ac:spMkLst>
            <pc:docMk/>
            <pc:sldMk cId="3876690956" sldId="463"/>
            <ac:spMk id="2" creationId="{532B0B09-5B18-43BC-B584-F513ED430F65}"/>
          </ac:spMkLst>
        </pc:spChg>
        <pc:spChg chg="mod">
          <ac:chgData name="Jake Stewart" userId="036e65779eb90b7b" providerId="LiveId" clId="{80F27101-0FEE-42E7-880A-C1AEB1733842}" dt="2021-11-03T16:14:12.904" v="2019" actId="20577"/>
          <ac:spMkLst>
            <pc:docMk/>
            <pc:sldMk cId="3876690956" sldId="463"/>
            <ac:spMk id="3" creationId="{4C9E6D24-F0F5-4EE5-9968-E504D9BD0CEB}"/>
          </ac:spMkLst>
        </pc:spChg>
        <pc:spChg chg="add mod">
          <ac:chgData name="Jake Stewart" userId="036e65779eb90b7b" providerId="LiveId" clId="{80F27101-0FEE-42E7-880A-C1AEB1733842}" dt="2021-11-03T16:14:43.407" v="2025" actId="14100"/>
          <ac:spMkLst>
            <pc:docMk/>
            <pc:sldMk cId="3876690956" sldId="463"/>
            <ac:spMk id="4" creationId="{EA6D3824-5757-4B54-975F-BCFFBD2F6400}"/>
          </ac:spMkLst>
        </pc:spChg>
      </pc:sldChg>
      <pc:sldChg chg="modSp add mod ord">
        <pc:chgData name="Jake Stewart" userId="036e65779eb90b7b" providerId="LiveId" clId="{80F27101-0FEE-42E7-880A-C1AEB1733842}" dt="2021-11-03T16:11:09.576" v="1989" actId="20577"/>
        <pc:sldMkLst>
          <pc:docMk/>
          <pc:sldMk cId="4110859859" sldId="464"/>
        </pc:sldMkLst>
        <pc:spChg chg="mod">
          <ac:chgData name="Jake Stewart" userId="036e65779eb90b7b" providerId="LiveId" clId="{80F27101-0FEE-42E7-880A-C1AEB1733842}" dt="2021-11-03T16:11:09.576" v="1989" actId="20577"/>
          <ac:spMkLst>
            <pc:docMk/>
            <pc:sldMk cId="4110859859" sldId="464"/>
            <ac:spMk id="4" creationId="{56F16533-4B8C-441A-97F4-18639261831A}"/>
          </ac:spMkLst>
        </pc:spChg>
      </pc:sldChg>
      <pc:sldChg chg="add del">
        <pc:chgData name="Jake Stewart" userId="036e65779eb90b7b" providerId="LiveId" clId="{80F27101-0FEE-42E7-880A-C1AEB1733842}" dt="2021-11-03T16:11:14.476" v="1991"/>
        <pc:sldMkLst>
          <pc:docMk/>
          <pc:sldMk cId="1442336271" sldId="465"/>
        </pc:sldMkLst>
      </pc:sldChg>
      <pc:sldChg chg="modSp new del mod">
        <pc:chgData name="Jake Stewart" userId="036e65779eb90b7b" providerId="LiveId" clId="{80F27101-0FEE-42E7-880A-C1AEB1733842}" dt="2021-11-03T16:23:35.729" v="2158" actId="2696"/>
        <pc:sldMkLst>
          <pc:docMk/>
          <pc:sldMk cId="3151673584" sldId="465"/>
        </pc:sldMkLst>
        <pc:spChg chg="mod">
          <ac:chgData name="Jake Stewart" userId="036e65779eb90b7b" providerId="LiveId" clId="{80F27101-0FEE-42E7-880A-C1AEB1733842}" dt="2021-11-03T16:21:24.257" v="2049" actId="20577"/>
          <ac:spMkLst>
            <pc:docMk/>
            <pc:sldMk cId="3151673584" sldId="465"/>
            <ac:spMk id="2" creationId="{9517DA7B-CD90-4618-ACB9-D20039EA0ADF}"/>
          </ac:spMkLst>
        </pc:spChg>
      </pc:sldChg>
      <pc:sldChg chg="modSp add mod modTransition">
        <pc:chgData name="Jake Stewart" userId="036e65779eb90b7b" providerId="LiveId" clId="{80F27101-0FEE-42E7-880A-C1AEB1733842}" dt="2021-11-03T16:23:52.032" v="2162" actId="14100"/>
        <pc:sldMkLst>
          <pc:docMk/>
          <pc:sldMk cId="3098878535" sldId="466"/>
        </pc:sldMkLst>
        <pc:spChg chg="mod">
          <ac:chgData name="Jake Stewart" userId="036e65779eb90b7b" providerId="LiveId" clId="{80F27101-0FEE-42E7-880A-C1AEB1733842}" dt="2021-11-03T16:23:42.742" v="2159" actId="1076"/>
          <ac:spMkLst>
            <pc:docMk/>
            <pc:sldMk cId="3098878535" sldId="466"/>
            <ac:spMk id="2" creationId="{A687CBBC-BE85-428B-910E-5386C16204CC}"/>
          </ac:spMkLst>
        </pc:spChg>
        <pc:picChg chg="mod">
          <ac:chgData name="Jake Stewart" userId="036e65779eb90b7b" providerId="LiveId" clId="{80F27101-0FEE-42E7-880A-C1AEB1733842}" dt="2021-11-03T16:23:48.680" v="2161" actId="14100"/>
          <ac:picMkLst>
            <pc:docMk/>
            <pc:sldMk cId="3098878535" sldId="466"/>
            <ac:picMk id="10" creationId="{ED0EF74E-5925-4F9B-A3F8-7570DDD5EE17}"/>
          </ac:picMkLst>
        </pc:picChg>
        <pc:picChg chg="mod">
          <ac:chgData name="Jake Stewart" userId="036e65779eb90b7b" providerId="LiveId" clId="{80F27101-0FEE-42E7-880A-C1AEB1733842}" dt="2021-11-03T16:23:52.032" v="2162" actId="14100"/>
          <ac:picMkLst>
            <pc:docMk/>
            <pc:sldMk cId="3098878535" sldId="466"/>
            <ac:picMk id="11" creationId="{2550249C-7D3A-4639-9579-144D89519CED}"/>
          </ac:picMkLst>
        </pc:picChg>
      </pc:sldChg>
      <pc:sldChg chg="new del">
        <pc:chgData name="Jake Stewart" userId="036e65779eb90b7b" providerId="LiveId" clId="{80F27101-0FEE-42E7-880A-C1AEB1733842}" dt="2021-11-03T16:24:27.222" v="2170" actId="2696"/>
        <pc:sldMkLst>
          <pc:docMk/>
          <pc:sldMk cId="729266398" sldId="467"/>
        </pc:sldMkLst>
      </pc:sldChg>
      <pc:sldChg chg="modSp add mod ord">
        <pc:chgData name="Jake Stewart" userId="036e65779eb90b7b" providerId="LiveId" clId="{80F27101-0FEE-42E7-880A-C1AEB1733842}" dt="2021-11-03T16:24:21.015" v="2169" actId="20577"/>
        <pc:sldMkLst>
          <pc:docMk/>
          <pc:sldMk cId="90949201" sldId="468"/>
        </pc:sldMkLst>
        <pc:spChg chg="mod">
          <ac:chgData name="Jake Stewart" userId="036e65779eb90b7b" providerId="LiveId" clId="{80F27101-0FEE-42E7-880A-C1AEB1733842}" dt="2021-11-03T16:24:21.015" v="2169" actId="20577"/>
          <ac:spMkLst>
            <pc:docMk/>
            <pc:sldMk cId="90949201" sldId="468"/>
            <ac:spMk id="4" creationId="{56F16533-4B8C-441A-97F4-18639261831A}"/>
          </ac:spMkLst>
        </pc:spChg>
      </pc:sldChg>
      <pc:sldChg chg="modSp new mod">
        <pc:chgData name="Jake Stewart" userId="036e65779eb90b7b" providerId="LiveId" clId="{80F27101-0FEE-42E7-880A-C1AEB1733842}" dt="2021-11-03T16:27:28.353" v="2363" actId="113"/>
        <pc:sldMkLst>
          <pc:docMk/>
          <pc:sldMk cId="3411805652" sldId="469"/>
        </pc:sldMkLst>
        <pc:spChg chg="mod">
          <ac:chgData name="Jake Stewart" userId="036e65779eb90b7b" providerId="LiveId" clId="{80F27101-0FEE-42E7-880A-C1AEB1733842}" dt="2021-11-03T16:26:15.939" v="2198" actId="20577"/>
          <ac:spMkLst>
            <pc:docMk/>
            <pc:sldMk cId="3411805652" sldId="469"/>
            <ac:spMk id="2" creationId="{323D2FEF-ABA4-40CF-B450-61EFD99476EA}"/>
          </ac:spMkLst>
        </pc:spChg>
        <pc:spChg chg="mod">
          <ac:chgData name="Jake Stewart" userId="036e65779eb90b7b" providerId="LiveId" clId="{80F27101-0FEE-42E7-880A-C1AEB1733842}" dt="2021-11-03T16:27:28.353" v="2363" actId="113"/>
          <ac:spMkLst>
            <pc:docMk/>
            <pc:sldMk cId="3411805652" sldId="469"/>
            <ac:spMk id="3" creationId="{4C1F33B4-7057-4E80-83A4-EB0E1606DD97}"/>
          </ac:spMkLst>
        </pc:sp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9320873-64DA-4FD7-A48E-E45A753E74B2}" type="doc">
      <dgm:prSet loTypeId="urn:microsoft.com/office/officeart/2005/8/layout/lProcess3" loCatId="process" qsTypeId="urn:microsoft.com/office/officeart/2005/8/quickstyle/simple1" qsCatId="simple" csTypeId="urn:microsoft.com/office/officeart/2005/8/colors/accent6_2" csCatId="accent6" phldr="1"/>
      <dgm:spPr/>
      <dgm:t>
        <a:bodyPr/>
        <a:lstStyle/>
        <a:p>
          <a:endParaRPr lang="en-US"/>
        </a:p>
      </dgm:t>
    </dgm:pt>
    <dgm:pt modelId="{62A9F20F-B1E8-416F-A4D0-F36EED55CEB5}">
      <dgm:prSet phldrT="[Text]" custT="1"/>
      <dgm:spPr/>
      <dgm:t>
        <a:bodyPr/>
        <a:lstStyle/>
        <a:p>
          <a:r>
            <a:rPr lang="en-US" sz="1400" dirty="0"/>
            <a:t>Mid-September: BBB Text Released, Child Care Hearings in House</a:t>
          </a:r>
        </a:p>
      </dgm:t>
    </dgm:pt>
    <dgm:pt modelId="{725288E2-A9EA-458D-8C03-490192B732B4}" type="parTrans" cxnId="{47D8221A-8AA1-43EE-808B-2BF8BB3D8416}">
      <dgm:prSet/>
      <dgm:spPr/>
      <dgm:t>
        <a:bodyPr/>
        <a:lstStyle/>
        <a:p>
          <a:endParaRPr lang="en-US"/>
        </a:p>
      </dgm:t>
    </dgm:pt>
    <dgm:pt modelId="{18008372-F6A0-42CC-B482-E8E0DDEB7BA8}" type="sibTrans" cxnId="{47D8221A-8AA1-43EE-808B-2BF8BB3D8416}">
      <dgm:prSet/>
      <dgm:spPr/>
      <dgm:t>
        <a:bodyPr/>
        <a:lstStyle/>
        <a:p>
          <a:endParaRPr lang="en-US"/>
        </a:p>
      </dgm:t>
    </dgm:pt>
    <dgm:pt modelId="{BDEE84A8-39BE-4179-8DC4-5960A6E4E966}">
      <dgm:prSet phldrT="[Text]" custT="1"/>
      <dgm:spPr/>
      <dgm:t>
        <a:bodyPr/>
        <a:lstStyle/>
        <a:p>
          <a:r>
            <a:rPr lang="en-US" sz="1400" b="1" dirty="0"/>
            <a:t>Sept. 30: </a:t>
          </a:r>
          <a:r>
            <a:rPr lang="en-US" sz="1400" dirty="0"/>
            <a:t>Extension on federal funding</a:t>
          </a:r>
        </a:p>
      </dgm:t>
    </dgm:pt>
    <dgm:pt modelId="{C39B6FEC-5433-46B2-9524-428B5AAF1325}" type="parTrans" cxnId="{CDCFD004-640B-46F8-A0DC-54D2378636A9}">
      <dgm:prSet/>
      <dgm:spPr/>
      <dgm:t>
        <a:bodyPr/>
        <a:lstStyle/>
        <a:p>
          <a:endParaRPr lang="en-US"/>
        </a:p>
      </dgm:t>
    </dgm:pt>
    <dgm:pt modelId="{AB18099D-E2AE-4600-B12B-A54DBD166EEC}" type="sibTrans" cxnId="{CDCFD004-640B-46F8-A0DC-54D2378636A9}">
      <dgm:prSet/>
      <dgm:spPr/>
      <dgm:t>
        <a:bodyPr/>
        <a:lstStyle/>
        <a:p>
          <a:endParaRPr lang="en-US"/>
        </a:p>
      </dgm:t>
    </dgm:pt>
    <dgm:pt modelId="{D4E1EE29-E3C3-4101-8B42-C0F244389C8C}">
      <dgm:prSet phldrT="[Text]" custT="1"/>
      <dgm:spPr>
        <a:solidFill>
          <a:schemeClr val="accent1"/>
        </a:solidFill>
        <a:ln>
          <a:solidFill>
            <a:schemeClr val="accent1"/>
          </a:solidFill>
        </a:ln>
      </dgm:spPr>
      <dgm:t>
        <a:bodyPr/>
        <a:lstStyle/>
        <a:p>
          <a:r>
            <a:rPr lang="en-US" sz="2400" dirty="0"/>
            <a:t>October</a:t>
          </a:r>
        </a:p>
      </dgm:t>
    </dgm:pt>
    <dgm:pt modelId="{A81B75AE-B8B0-43E8-930F-2699A375AEAA}" type="parTrans" cxnId="{9EA4562D-2B06-45BA-A2BA-7B3E6EC0936D}">
      <dgm:prSet/>
      <dgm:spPr/>
      <dgm:t>
        <a:bodyPr/>
        <a:lstStyle/>
        <a:p>
          <a:endParaRPr lang="en-US"/>
        </a:p>
      </dgm:t>
    </dgm:pt>
    <dgm:pt modelId="{22B21BA7-775D-4ABD-9921-D2C7C2FF7473}" type="sibTrans" cxnId="{9EA4562D-2B06-45BA-A2BA-7B3E6EC0936D}">
      <dgm:prSet/>
      <dgm:spPr/>
      <dgm:t>
        <a:bodyPr/>
        <a:lstStyle/>
        <a:p>
          <a:endParaRPr lang="en-US"/>
        </a:p>
      </dgm:t>
    </dgm:pt>
    <dgm:pt modelId="{443330D6-212C-4FA7-8E83-95012F832464}">
      <dgm:prSet phldrT="[Text]" custT="1"/>
      <dgm:spPr/>
      <dgm:t>
        <a:bodyPr/>
        <a:lstStyle/>
        <a:p>
          <a:r>
            <a:rPr lang="en-US" sz="1400" dirty="0"/>
            <a:t>Negotiations on infrastructure &amp; budget reconciliation</a:t>
          </a:r>
        </a:p>
      </dgm:t>
    </dgm:pt>
    <dgm:pt modelId="{B414B894-5D4A-4BEE-A549-37221E727982}" type="parTrans" cxnId="{28858D60-81CE-4032-B26F-435667E0552C}">
      <dgm:prSet/>
      <dgm:spPr/>
      <dgm:t>
        <a:bodyPr/>
        <a:lstStyle/>
        <a:p>
          <a:endParaRPr lang="en-US"/>
        </a:p>
      </dgm:t>
    </dgm:pt>
    <dgm:pt modelId="{871B6382-C3CE-47E1-9A48-5BFC8D9C96DB}" type="sibTrans" cxnId="{28858D60-81CE-4032-B26F-435667E0552C}">
      <dgm:prSet/>
      <dgm:spPr/>
      <dgm:t>
        <a:bodyPr/>
        <a:lstStyle/>
        <a:p>
          <a:endParaRPr lang="en-US"/>
        </a:p>
      </dgm:t>
    </dgm:pt>
    <dgm:pt modelId="{8A5F06AF-92EA-461E-8141-EE648BEC5A02}">
      <dgm:prSet phldrT="[Text]" custT="1"/>
      <dgm:spPr/>
      <dgm:t>
        <a:bodyPr/>
        <a:lstStyle/>
        <a:p>
          <a:r>
            <a:rPr lang="en-US" sz="1400" b="1" dirty="0"/>
            <a:t>Oct. 28: </a:t>
          </a:r>
          <a:br>
            <a:rPr lang="en-US" sz="1400" dirty="0"/>
          </a:br>
          <a:r>
            <a:rPr lang="en-US" sz="1400" dirty="0"/>
            <a:t>Updated BBB Text Released</a:t>
          </a:r>
        </a:p>
        <a:p>
          <a:r>
            <a:rPr lang="en-US" sz="1400" dirty="0"/>
            <a:t>Oct 31 deadline to vote </a:t>
          </a:r>
        </a:p>
      </dgm:t>
    </dgm:pt>
    <dgm:pt modelId="{A3908468-2932-4320-BBBE-E5849802B41E}" type="parTrans" cxnId="{136FFF8C-B89C-4DFD-ABE0-961BD7663D54}">
      <dgm:prSet/>
      <dgm:spPr/>
      <dgm:t>
        <a:bodyPr/>
        <a:lstStyle/>
        <a:p>
          <a:endParaRPr lang="en-US"/>
        </a:p>
      </dgm:t>
    </dgm:pt>
    <dgm:pt modelId="{0152AEEC-552B-4434-9AEA-40ED016D1CA0}" type="sibTrans" cxnId="{136FFF8C-B89C-4DFD-ABE0-961BD7663D54}">
      <dgm:prSet/>
      <dgm:spPr/>
      <dgm:t>
        <a:bodyPr/>
        <a:lstStyle/>
        <a:p>
          <a:endParaRPr lang="en-US"/>
        </a:p>
      </dgm:t>
    </dgm:pt>
    <dgm:pt modelId="{08C7418F-2C8F-4CBD-8610-941179B5236D}">
      <dgm:prSet phldrT="[Text]" custT="1"/>
      <dgm:spPr>
        <a:solidFill>
          <a:schemeClr val="accent1"/>
        </a:solidFill>
      </dgm:spPr>
      <dgm:t>
        <a:bodyPr/>
        <a:lstStyle/>
        <a:p>
          <a:r>
            <a:rPr lang="en-US" sz="2400" dirty="0"/>
            <a:t>November/</a:t>
          </a:r>
        </a:p>
        <a:p>
          <a:r>
            <a:rPr lang="en-US" sz="2400" dirty="0"/>
            <a:t>December</a:t>
          </a:r>
        </a:p>
      </dgm:t>
    </dgm:pt>
    <dgm:pt modelId="{3B3B3BAF-9B3A-4F59-9CA9-522FACB7C3F9}" type="parTrans" cxnId="{9DE009A8-1718-4B47-8061-7BFA84D7491B}">
      <dgm:prSet/>
      <dgm:spPr/>
      <dgm:t>
        <a:bodyPr/>
        <a:lstStyle/>
        <a:p>
          <a:endParaRPr lang="en-US"/>
        </a:p>
      </dgm:t>
    </dgm:pt>
    <dgm:pt modelId="{191185F8-EC01-430A-B6E2-D2B0FF9924B8}" type="sibTrans" cxnId="{9DE009A8-1718-4B47-8061-7BFA84D7491B}">
      <dgm:prSet/>
      <dgm:spPr/>
      <dgm:t>
        <a:bodyPr/>
        <a:lstStyle/>
        <a:p>
          <a:endParaRPr lang="en-US"/>
        </a:p>
      </dgm:t>
    </dgm:pt>
    <dgm:pt modelId="{0CC094C4-B904-420D-B353-5160CFA8F4A0}">
      <dgm:prSet phldrT="[Text]" custT="1"/>
      <dgm:spPr/>
      <dgm:t>
        <a:bodyPr/>
        <a:lstStyle/>
        <a:p>
          <a:r>
            <a:rPr lang="en-US" sz="1400" dirty="0"/>
            <a:t>Potential passage of infrastructure &amp;  budget reconciliation</a:t>
          </a:r>
        </a:p>
      </dgm:t>
    </dgm:pt>
    <dgm:pt modelId="{D2D1AF19-D85D-4E51-92E0-960CF204A3F8}" type="parTrans" cxnId="{5C642227-4998-43C2-B930-FCE2CECA1E11}">
      <dgm:prSet/>
      <dgm:spPr/>
      <dgm:t>
        <a:bodyPr/>
        <a:lstStyle/>
        <a:p>
          <a:endParaRPr lang="en-US"/>
        </a:p>
      </dgm:t>
    </dgm:pt>
    <dgm:pt modelId="{13CF0481-9756-4EA3-9AB4-A16212833082}" type="sibTrans" cxnId="{5C642227-4998-43C2-B930-FCE2CECA1E11}">
      <dgm:prSet/>
      <dgm:spPr/>
      <dgm:t>
        <a:bodyPr/>
        <a:lstStyle/>
        <a:p>
          <a:endParaRPr lang="en-US"/>
        </a:p>
      </dgm:t>
    </dgm:pt>
    <dgm:pt modelId="{CE8445A7-7067-49E7-BFA2-1D681467BAEB}">
      <dgm:prSet phldrT="[Text]" custT="1"/>
      <dgm:spPr/>
      <dgm:t>
        <a:bodyPr/>
        <a:lstStyle/>
        <a:p>
          <a:r>
            <a:rPr lang="en-US" sz="1400" dirty="0"/>
            <a:t>Passage of FY 2022 funding bills</a:t>
          </a:r>
        </a:p>
      </dgm:t>
    </dgm:pt>
    <dgm:pt modelId="{EECD3792-155A-428C-94A0-B1E6FBFAAACD}" type="parTrans" cxnId="{595A4F86-662F-450E-8079-C7EEBF485CC3}">
      <dgm:prSet/>
      <dgm:spPr/>
      <dgm:t>
        <a:bodyPr/>
        <a:lstStyle/>
        <a:p>
          <a:endParaRPr lang="en-US"/>
        </a:p>
      </dgm:t>
    </dgm:pt>
    <dgm:pt modelId="{367322A5-F46B-476D-9F28-2CC911F25B56}" type="sibTrans" cxnId="{595A4F86-662F-450E-8079-C7EEBF485CC3}">
      <dgm:prSet/>
      <dgm:spPr/>
      <dgm:t>
        <a:bodyPr/>
        <a:lstStyle/>
        <a:p>
          <a:endParaRPr lang="en-US"/>
        </a:p>
      </dgm:t>
    </dgm:pt>
    <dgm:pt modelId="{F59C6E5C-5B34-44BE-9E23-C3CBB741735E}">
      <dgm:prSet phldrT="[Text]" custT="1"/>
      <dgm:spPr>
        <a:solidFill>
          <a:schemeClr val="accent1"/>
        </a:solidFill>
        <a:ln>
          <a:solidFill>
            <a:schemeClr val="accent1"/>
          </a:solidFill>
        </a:ln>
      </dgm:spPr>
      <dgm:t>
        <a:bodyPr/>
        <a:lstStyle/>
        <a:p>
          <a:r>
            <a:rPr lang="en-US" sz="2400" dirty="0"/>
            <a:t>September</a:t>
          </a:r>
        </a:p>
      </dgm:t>
    </dgm:pt>
    <dgm:pt modelId="{89800768-48E5-4661-83F4-103652C41DF7}" type="sibTrans" cxnId="{02F94A40-3B05-4D9E-B5A0-B1BF7363E565}">
      <dgm:prSet/>
      <dgm:spPr/>
      <dgm:t>
        <a:bodyPr/>
        <a:lstStyle/>
        <a:p>
          <a:endParaRPr lang="en-US"/>
        </a:p>
      </dgm:t>
    </dgm:pt>
    <dgm:pt modelId="{51E83DE9-8D86-491A-A475-924C84A40DC4}" type="parTrans" cxnId="{02F94A40-3B05-4D9E-B5A0-B1BF7363E565}">
      <dgm:prSet/>
      <dgm:spPr/>
      <dgm:t>
        <a:bodyPr/>
        <a:lstStyle/>
        <a:p>
          <a:endParaRPr lang="en-US"/>
        </a:p>
      </dgm:t>
    </dgm:pt>
    <dgm:pt modelId="{4020D233-C539-4ED2-95C0-BDDFEF99C25D}" type="pres">
      <dgm:prSet presAssocID="{39320873-64DA-4FD7-A48E-E45A753E74B2}" presName="Name0" presStyleCnt="0">
        <dgm:presLayoutVars>
          <dgm:chPref val="3"/>
          <dgm:dir/>
          <dgm:animLvl val="lvl"/>
          <dgm:resizeHandles/>
        </dgm:presLayoutVars>
      </dgm:prSet>
      <dgm:spPr/>
    </dgm:pt>
    <dgm:pt modelId="{4FF7F57F-CD44-4B39-8B6F-DAF5B941B38D}" type="pres">
      <dgm:prSet presAssocID="{F59C6E5C-5B34-44BE-9E23-C3CBB741735E}" presName="horFlow" presStyleCnt="0"/>
      <dgm:spPr/>
    </dgm:pt>
    <dgm:pt modelId="{99BBD197-D5AC-4CF2-B0D5-FEC31F6C486A}" type="pres">
      <dgm:prSet presAssocID="{F59C6E5C-5B34-44BE-9E23-C3CBB741735E}" presName="bigChev" presStyleLbl="node1" presStyleIdx="0" presStyleCnt="3" custLinFactX="-100000" custLinFactNeighborX="-134380" custLinFactNeighborY="7721"/>
      <dgm:spPr/>
    </dgm:pt>
    <dgm:pt modelId="{089B5C3B-5635-4A46-BC7E-86EFCAD1AE82}" type="pres">
      <dgm:prSet presAssocID="{725288E2-A9EA-458D-8C03-490192B732B4}" presName="parTrans" presStyleCnt="0"/>
      <dgm:spPr/>
    </dgm:pt>
    <dgm:pt modelId="{F6ACBAA4-C773-4EE6-91C0-401FA80907BD}" type="pres">
      <dgm:prSet presAssocID="{62A9F20F-B1E8-416F-A4D0-F36EED55CEB5}" presName="node" presStyleLbl="alignAccFollowNode1" presStyleIdx="0" presStyleCnt="6" custScaleY="117365" custLinFactX="-34666" custLinFactNeighborX="-100000" custLinFactNeighborY="8632">
        <dgm:presLayoutVars>
          <dgm:bulletEnabled val="1"/>
        </dgm:presLayoutVars>
      </dgm:prSet>
      <dgm:spPr/>
    </dgm:pt>
    <dgm:pt modelId="{972A9727-5492-4A48-94A2-E867FF862376}" type="pres">
      <dgm:prSet presAssocID="{18008372-F6A0-42CC-B482-E8E0DDEB7BA8}" presName="sibTrans" presStyleCnt="0"/>
      <dgm:spPr/>
    </dgm:pt>
    <dgm:pt modelId="{E85CF299-CDD1-4139-97C6-B6B7C74FB0FE}" type="pres">
      <dgm:prSet presAssocID="{BDEE84A8-39BE-4179-8DC4-5960A6E4E966}" presName="node" presStyleLbl="alignAccFollowNode1" presStyleIdx="1" presStyleCnt="6" custScaleY="113117" custLinFactX="-35129" custLinFactNeighborX="-100000" custLinFactNeighborY="8151">
        <dgm:presLayoutVars>
          <dgm:bulletEnabled val="1"/>
        </dgm:presLayoutVars>
      </dgm:prSet>
      <dgm:spPr/>
    </dgm:pt>
    <dgm:pt modelId="{F0A737D4-99E5-480F-B64F-8938B59AD08A}" type="pres">
      <dgm:prSet presAssocID="{F59C6E5C-5B34-44BE-9E23-C3CBB741735E}" presName="vSp" presStyleCnt="0"/>
      <dgm:spPr/>
    </dgm:pt>
    <dgm:pt modelId="{B5410D6E-0AE3-456A-956E-798DB4EE90EA}" type="pres">
      <dgm:prSet presAssocID="{D4E1EE29-E3C3-4101-8B42-C0F244389C8C}" presName="horFlow" presStyleCnt="0"/>
      <dgm:spPr/>
    </dgm:pt>
    <dgm:pt modelId="{E8F3BC6D-3A04-4280-893D-4BB1F9DBF7CC}" type="pres">
      <dgm:prSet presAssocID="{D4E1EE29-E3C3-4101-8B42-C0F244389C8C}" presName="bigChev" presStyleLbl="node1" presStyleIdx="1" presStyleCnt="3" custLinFactX="-100000" custLinFactNeighborX="-126252" custLinFactNeighborY="4712"/>
      <dgm:spPr/>
    </dgm:pt>
    <dgm:pt modelId="{C6743F3E-4F67-4AEA-A2ED-A74A099F1ABF}" type="pres">
      <dgm:prSet presAssocID="{B414B894-5D4A-4BEE-A549-37221E727982}" presName="parTrans" presStyleCnt="0"/>
      <dgm:spPr/>
    </dgm:pt>
    <dgm:pt modelId="{C0D6282F-D370-4A7D-AB48-BDD166AD6B55}" type="pres">
      <dgm:prSet presAssocID="{443330D6-212C-4FA7-8E83-95012F832464}" presName="node" presStyleLbl="alignAccFollowNode1" presStyleIdx="2" presStyleCnt="6" custScaleY="119868" custLinFactX="-35015" custLinFactNeighborX="-100000" custLinFactNeighborY="6312">
        <dgm:presLayoutVars>
          <dgm:bulletEnabled val="1"/>
        </dgm:presLayoutVars>
      </dgm:prSet>
      <dgm:spPr/>
    </dgm:pt>
    <dgm:pt modelId="{81E345C8-4397-4C2B-A8BC-1DDBF3D20978}" type="pres">
      <dgm:prSet presAssocID="{871B6382-C3CE-47E1-9A48-5BFC8D9C96DB}" presName="sibTrans" presStyleCnt="0"/>
      <dgm:spPr/>
    </dgm:pt>
    <dgm:pt modelId="{DFFC2B34-DFB3-44E6-96D5-0522BE8D46F2}" type="pres">
      <dgm:prSet presAssocID="{8A5F06AF-92EA-461E-8141-EE648BEC5A02}" presName="node" presStyleLbl="alignAccFollowNode1" presStyleIdx="3" presStyleCnt="6" custScaleX="99436" custScaleY="118315" custLinFactX="-36620" custLinFactNeighborX="-100000" custLinFactNeighborY="6458">
        <dgm:presLayoutVars>
          <dgm:bulletEnabled val="1"/>
        </dgm:presLayoutVars>
      </dgm:prSet>
      <dgm:spPr/>
    </dgm:pt>
    <dgm:pt modelId="{0D83DC31-809C-4302-A7AF-2EE87F401C30}" type="pres">
      <dgm:prSet presAssocID="{D4E1EE29-E3C3-4101-8B42-C0F244389C8C}" presName="vSp" presStyleCnt="0"/>
      <dgm:spPr/>
    </dgm:pt>
    <dgm:pt modelId="{76B41C1F-2B1B-413D-8F8D-FFBD0970193E}" type="pres">
      <dgm:prSet presAssocID="{08C7418F-2C8F-4CBD-8610-941179B5236D}" presName="horFlow" presStyleCnt="0"/>
      <dgm:spPr/>
    </dgm:pt>
    <dgm:pt modelId="{5C8777E6-EF2A-4660-90E0-B3B43CD66ACD}" type="pres">
      <dgm:prSet presAssocID="{08C7418F-2C8F-4CBD-8610-941179B5236D}" presName="bigChev" presStyleLbl="node1" presStyleIdx="2" presStyleCnt="3" custLinFactX="-30926" custLinFactNeighborX="-100000" custLinFactNeighborY="77"/>
      <dgm:spPr/>
    </dgm:pt>
    <dgm:pt modelId="{00191065-928E-4EBA-BD90-78098D20C0D2}" type="pres">
      <dgm:prSet presAssocID="{D2D1AF19-D85D-4E51-92E0-960CF204A3F8}" presName="parTrans" presStyleCnt="0"/>
      <dgm:spPr/>
    </dgm:pt>
    <dgm:pt modelId="{5B9C5BF2-EFEC-4778-B74B-A8FFC0177E13}" type="pres">
      <dgm:prSet presAssocID="{0CC094C4-B904-420D-B353-5160CFA8F4A0}" presName="node" presStyleLbl="alignAccFollowNode1" presStyleIdx="4" presStyleCnt="6" custScaleX="102296" custScaleY="111856" custLinFactX="-34610" custLinFactNeighborX="-100000" custLinFactNeighborY="303">
        <dgm:presLayoutVars>
          <dgm:bulletEnabled val="1"/>
        </dgm:presLayoutVars>
      </dgm:prSet>
      <dgm:spPr/>
    </dgm:pt>
    <dgm:pt modelId="{D5851D98-DDE8-472A-95E7-B4DEAE216349}" type="pres">
      <dgm:prSet presAssocID="{13CF0481-9756-4EA3-9AB4-A16212833082}" presName="sibTrans" presStyleCnt="0"/>
      <dgm:spPr/>
    </dgm:pt>
    <dgm:pt modelId="{B855D481-2A42-435F-98E1-728E28702B1F}" type="pres">
      <dgm:prSet presAssocID="{CE8445A7-7067-49E7-BFA2-1D681467BAEB}" presName="node" presStyleLbl="alignAccFollowNode1" presStyleIdx="5" presStyleCnt="6" custScaleX="104416" custScaleY="110644" custLinFactX="-36202" custLinFactNeighborX="-100000" custLinFactNeighborY="450">
        <dgm:presLayoutVars>
          <dgm:bulletEnabled val="1"/>
        </dgm:presLayoutVars>
      </dgm:prSet>
      <dgm:spPr/>
    </dgm:pt>
  </dgm:ptLst>
  <dgm:cxnLst>
    <dgm:cxn modelId="{CDCFD004-640B-46F8-A0DC-54D2378636A9}" srcId="{F59C6E5C-5B34-44BE-9E23-C3CBB741735E}" destId="{BDEE84A8-39BE-4179-8DC4-5960A6E4E966}" srcOrd="1" destOrd="0" parTransId="{C39B6FEC-5433-46B2-9524-428B5AAF1325}" sibTransId="{AB18099D-E2AE-4600-B12B-A54DBD166EEC}"/>
    <dgm:cxn modelId="{47D8221A-8AA1-43EE-808B-2BF8BB3D8416}" srcId="{F59C6E5C-5B34-44BE-9E23-C3CBB741735E}" destId="{62A9F20F-B1E8-416F-A4D0-F36EED55CEB5}" srcOrd="0" destOrd="0" parTransId="{725288E2-A9EA-458D-8C03-490192B732B4}" sibTransId="{18008372-F6A0-42CC-B482-E8E0DDEB7BA8}"/>
    <dgm:cxn modelId="{5C642227-4998-43C2-B930-FCE2CECA1E11}" srcId="{08C7418F-2C8F-4CBD-8610-941179B5236D}" destId="{0CC094C4-B904-420D-B353-5160CFA8F4A0}" srcOrd="0" destOrd="0" parTransId="{D2D1AF19-D85D-4E51-92E0-960CF204A3F8}" sibTransId="{13CF0481-9756-4EA3-9AB4-A16212833082}"/>
    <dgm:cxn modelId="{9EA4562D-2B06-45BA-A2BA-7B3E6EC0936D}" srcId="{39320873-64DA-4FD7-A48E-E45A753E74B2}" destId="{D4E1EE29-E3C3-4101-8B42-C0F244389C8C}" srcOrd="1" destOrd="0" parTransId="{A81B75AE-B8B0-43E8-930F-2699A375AEAA}" sibTransId="{22B21BA7-775D-4ABD-9921-D2C7C2FF7473}"/>
    <dgm:cxn modelId="{46811231-8843-4F4D-84EB-991B4B2A0FAE}" type="presOf" srcId="{39320873-64DA-4FD7-A48E-E45A753E74B2}" destId="{4020D233-C539-4ED2-95C0-BDDFEF99C25D}" srcOrd="0" destOrd="0" presId="urn:microsoft.com/office/officeart/2005/8/layout/lProcess3"/>
    <dgm:cxn modelId="{6BE7D833-5C65-495B-A2BD-3DA8FD284721}" type="presOf" srcId="{08C7418F-2C8F-4CBD-8610-941179B5236D}" destId="{5C8777E6-EF2A-4660-90E0-B3B43CD66ACD}" srcOrd="0" destOrd="0" presId="urn:microsoft.com/office/officeart/2005/8/layout/lProcess3"/>
    <dgm:cxn modelId="{77DA8238-569E-47EF-ABE2-EABF4B941141}" type="presOf" srcId="{443330D6-212C-4FA7-8E83-95012F832464}" destId="{C0D6282F-D370-4A7D-AB48-BDD166AD6B55}" srcOrd="0" destOrd="0" presId="urn:microsoft.com/office/officeart/2005/8/layout/lProcess3"/>
    <dgm:cxn modelId="{02F94A40-3B05-4D9E-B5A0-B1BF7363E565}" srcId="{39320873-64DA-4FD7-A48E-E45A753E74B2}" destId="{F59C6E5C-5B34-44BE-9E23-C3CBB741735E}" srcOrd="0" destOrd="0" parTransId="{51E83DE9-8D86-491A-A475-924C84A40DC4}" sibTransId="{89800768-48E5-4661-83F4-103652C41DF7}"/>
    <dgm:cxn modelId="{28858D60-81CE-4032-B26F-435667E0552C}" srcId="{D4E1EE29-E3C3-4101-8B42-C0F244389C8C}" destId="{443330D6-212C-4FA7-8E83-95012F832464}" srcOrd="0" destOrd="0" parTransId="{B414B894-5D4A-4BEE-A549-37221E727982}" sibTransId="{871B6382-C3CE-47E1-9A48-5BFC8D9C96DB}"/>
    <dgm:cxn modelId="{419E0E43-74D5-4D84-A85F-333E05DF7E7F}" type="presOf" srcId="{8A5F06AF-92EA-461E-8141-EE648BEC5A02}" destId="{DFFC2B34-DFB3-44E6-96D5-0522BE8D46F2}" srcOrd="0" destOrd="0" presId="urn:microsoft.com/office/officeart/2005/8/layout/lProcess3"/>
    <dgm:cxn modelId="{E83F1B6A-538D-427D-A5AF-9E805AC58E86}" type="presOf" srcId="{62A9F20F-B1E8-416F-A4D0-F36EED55CEB5}" destId="{F6ACBAA4-C773-4EE6-91C0-401FA80907BD}" srcOrd="0" destOrd="0" presId="urn:microsoft.com/office/officeart/2005/8/layout/lProcess3"/>
    <dgm:cxn modelId="{595A4F86-662F-450E-8079-C7EEBF485CC3}" srcId="{08C7418F-2C8F-4CBD-8610-941179B5236D}" destId="{CE8445A7-7067-49E7-BFA2-1D681467BAEB}" srcOrd="1" destOrd="0" parTransId="{EECD3792-155A-428C-94A0-B1E6FBFAAACD}" sibTransId="{367322A5-F46B-476D-9F28-2CC911F25B56}"/>
    <dgm:cxn modelId="{136FFF8C-B89C-4DFD-ABE0-961BD7663D54}" srcId="{D4E1EE29-E3C3-4101-8B42-C0F244389C8C}" destId="{8A5F06AF-92EA-461E-8141-EE648BEC5A02}" srcOrd="1" destOrd="0" parTransId="{A3908468-2932-4320-BBBE-E5849802B41E}" sibTransId="{0152AEEC-552B-4434-9AEA-40ED016D1CA0}"/>
    <dgm:cxn modelId="{9DE009A8-1718-4B47-8061-7BFA84D7491B}" srcId="{39320873-64DA-4FD7-A48E-E45A753E74B2}" destId="{08C7418F-2C8F-4CBD-8610-941179B5236D}" srcOrd="2" destOrd="0" parTransId="{3B3B3BAF-9B3A-4F59-9CA9-522FACB7C3F9}" sibTransId="{191185F8-EC01-430A-B6E2-D2B0FF9924B8}"/>
    <dgm:cxn modelId="{6D135AB2-4604-462B-84D5-F31D30116590}" type="presOf" srcId="{F59C6E5C-5B34-44BE-9E23-C3CBB741735E}" destId="{99BBD197-D5AC-4CF2-B0D5-FEC31F6C486A}" srcOrd="0" destOrd="0" presId="urn:microsoft.com/office/officeart/2005/8/layout/lProcess3"/>
    <dgm:cxn modelId="{1CBB89B7-4B0C-469D-8877-7B6398C15B73}" type="presOf" srcId="{CE8445A7-7067-49E7-BFA2-1D681467BAEB}" destId="{B855D481-2A42-435F-98E1-728E28702B1F}" srcOrd="0" destOrd="0" presId="urn:microsoft.com/office/officeart/2005/8/layout/lProcess3"/>
    <dgm:cxn modelId="{BAF1B7C0-CDAE-4B77-A9B7-EB9D1FC9F84F}" type="presOf" srcId="{BDEE84A8-39BE-4179-8DC4-5960A6E4E966}" destId="{E85CF299-CDD1-4139-97C6-B6B7C74FB0FE}" srcOrd="0" destOrd="0" presId="urn:microsoft.com/office/officeart/2005/8/layout/lProcess3"/>
    <dgm:cxn modelId="{FDC21ED9-FB90-491C-BD20-098324997938}" type="presOf" srcId="{0CC094C4-B904-420D-B353-5160CFA8F4A0}" destId="{5B9C5BF2-EFEC-4778-B74B-A8FFC0177E13}" srcOrd="0" destOrd="0" presId="urn:microsoft.com/office/officeart/2005/8/layout/lProcess3"/>
    <dgm:cxn modelId="{2CE856DF-2390-45B8-9F95-EC6EC3747704}" type="presOf" srcId="{D4E1EE29-E3C3-4101-8B42-C0F244389C8C}" destId="{E8F3BC6D-3A04-4280-893D-4BB1F9DBF7CC}" srcOrd="0" destOrd="0" presId="urn:microsoft.com/office/officeart/2005/8/layout/lProcess3"/>
    <dgm:cxn modelId="{62B598C7-2DFA-4992-B294-E90F0C62F8D6}" type="presParOf" srcId="{4020D233-C539-4ED2-95C0-BDDFEF99C25D}" destId="{4FF7F57F-CD44-4B39-8B6F-DAF5B941B38D}" srcOrd="0" destOrd="0" presId="urn:microsoft.com/office/officeart/2005/8/layout/lProcess3"/>
    <dgm:cxn modelId="{70EC86F0-43DB-473D-B257-0C1EFA99109A}" type="presParOf" srcId="{4FF7F57F-CD44-4B39-8B6F-DAF5B941B38D}" destId="{99BBD197-D5AC-4CF2-B0D5-FEC31F6C486A}" srcOrd="0" destOrd="0" presId="urn:microsoft.com/office/officeart/2005/8/layout/lProcess3"/>
    <dgm:cxn modelId="{0D251A62-BC36-4F70-8648-CCF9CBF8770D}" type="presParOf" srcId="{4FF7F57F-CD44-4B39-8B6F-DAF5B941B38D}" destId="{089B5C3B-5635-4A46-BC7E-86EFCAD1AE82}" srcOrd="1" destOrd="0" presId="urn:microsoft.com/office/officeart/2005/8/layout/lProcess3"/>
    <dgm:cxn modelId="{098DA0DF-8D15-43F9-88A4-9B35A4CE08A7}" type="presParOf" srcId="{4FF7F57F-CD44-4B39-8B6F-DAF5B941B38D}" destId="{F6ACBAA4-C773-4EE6-91C0-401FA80907BD}" srcOrd="2" destOrd="0" presId="urn:microsoft.com/office/officeart/2005/8/layout/lProcess3"/>
    <dgm:cxn modelId="{5BD53FDA-CC6E-4BF2-9EED-B8C376940E4D}" type="presParOf" srcId="{4FF7F57F-CD44-4B39-8B6F-DAF5B941B38D}" destId="{972A9727-5492-4A48-94A2-E867FF862376}" srcOrd="3" destOrd="0" presId="urn:microsoft.com/office/officeart/2005/8/layout/lProcess3"/>
    <dgm:cxn modelId="{EBBAF035-6C08-4BD4-A368-4111A0B3BF41}" type="presParOf" srcId="{4FF7F57F-CD44-4B39-8B6F-DAF5B941B38D}" destId="{E85CF299-CDD1-4139-97C6-B6B7C74FB0FE}" srcOrd="4" destOrd="0" presId="urn:microsoft.com/office/officeart/2005/8/layout/lProcess3"/>
    <dgm:cxn modelId="{C73A6033-26CA-4B9B-B7A3-AAB34C0F92A5}" type="presParOf" srcId="{4020D233-C539-4ED2-95C0-BDDFEF99C25D}" destId="{F0A737D4-99E5-480F-B64F-8938B59AD08A}" srcOrd="1" destOrd="0" presId="urn:microsoft.com/office/officeart/2005/8/layout/lProcess3"/>
    <dgm:cxn modelId="{DFDE092F-B7C4-42AA-A265-5B2A764EC96B}" type="presParOf" srcId="{4020D233-C539-4ED2-95C0-BDDFEF99C25D}" destId="{B5410D6E-0AE3-456A-956E-798DB4EE90EA}" srcOrd="2" destOrd="0" presId="urn:microsoft.com/office/officeart/2005/8/layout/lProcess3"/>
    <dgm:cxn modelId="{AB9F6BEF-77D3-41D6-8E56-D373018CE47B}" type="presParOf" srcId="{B5410D6E-0AE3-456A-956E-798DB4EE90EA}" destId="{E8F3BC6D-3A04-4280-893D-4BB1F9DBF7CC}" srcOrd="0" destOrd="0" presId="urn:microsoft.com/office/officeart/2005/8/layout/lProcess3"/>
    <dgm:cxn modelId="{E37EF407-499D-454E-89C3-F34373005C0E}" type="presParOf" srcId="{B5410D6E-0AE3-456A-956E-798DB4EE90EA}" destId="{C6743F3E-4F67-4AEA-A2ED-A74A099F1ABF}" srcOrd="1" destOrd="0" presId="urn:microsoft.com/office/officeart/2005/8/layout/lProcess3"/>
    <dgm:cxn modelId="{9F63E7BC-65A8-42D1-B2AD-D307793100A9}" type="presParOf" srcId="{B5410D6E-0AE3-456A-956E-798DB4EE90EA}" destId="{C0D6282F-D370-4A7D-AB48-BDD166AD6B55}" srcOrd="2" destOrd="0" presId="urn:microsoft.com/office/officeart/2005/8/layout/lProcess3"/>
    <dgm:cxn modelId="{8E3AFFEA-3E2B-4260-82EB-53A691E04B40}" type="presParOf" srcId="{B5410D6E-0AE3-456A-956E-798DB4EE90EA}" destId="{81E345C8-4397-4C2B-A8BC-1DDBF3D20978}" srcOrd="3" destOrd="0" presId="urn:microsoft.com/office/officeart/2005/8/layout/lProcess3"/>
    <dgm:cxn modelId="{7CE3DFCB-F67F-49AF-9EC6-643931C87444}" type="presParOf" srcId="{B5410D6E-0AE3-456A-956E-798DB4EE90EA}" destId="{DFFC2B34-DFB3-44E6-96D5-0522BE8D46F2}" srcOrd="4" destOrd="0" presId="urn:microsoft.com/office/officeart/2005/8/layout/lProcess3"/>
    <dgm:cxn modelId="{F39DF10F-5642-4BEA-BE15-23A3311E5F94}" type="presParOf" srcId="{4020D233-C539-4ED2-95C0-BDDFEF99C25D}" destId="{0D83DC31-809C-4302-A7AF-2EE87F401C30}" srcOrd="3" destOrd="0" presId="urn:microsoft.com/office/officeart/2005/8/layout/lProcess3"/>
    <dgm:cxn modelId="{B1B9377C-60A8-482C-9596-5915D02CE9E5}" type="presParOf" srcId="{4020D233-C539-4ED2-95C0-BDDFEF99C25D}" destId="{76B41C1F-2B1B-413D-8F8D-FFBD0970193E}" srcOrd="4" destOrd="0" presId="urn:microsoft.com/office/officeart/2005/8/layout/lProcess3"/>
    <dgm:cxn modelId="{B0AA88A4-18DE-4CAD-9DB0-E9EE9977E509}" type="presParOf" srcId="{76B41C1F-2B1B-413D-8F8D-FFBD0970193E}" destId="{5C8777E6-EF2A-4660-90E0-B3B43CD66ACD}" srcOrd="0" destOrd="0" presId="urn:microsoft.com/office/officeart/2005/8/layout/lProcess3"/>
    <dgm:cxn modelId="{332433D6-C5CC-434E-A02E-5DD008356FDB}" type="presParOf" srcId="{76B41C1F-2B1B-413D-8F8D-FFBD0970193E}" destId="{00191065-928E-4EBA-BD90-78098D20C0D2}" srcOrd="1" destOrd="0" presId="urn:microsoft.com/office/officeart/2005/8/layout/lProcess3"/>
    <dgm:cxn modelId="{ADA8473F-38D1-4C5F-8935-CA4A6FD846D5}" type="presParOf" srcId="{76B41C1F-2B1B-413D-8F8D-FFBD0970193E}" destId="{5B9C5BF2-EFEC-4778-B74B-A8FFC0177E13}" srcOrd="2" destOrd="0" presId="urn:microsoft.com/office/officeart/2005/8/layout/lProcess3"/>
    <dgm:cxn modelId="{C55E486A-DB5C-4FF6-9BA4-A8933702A2EE}" type="presParOf" srcId="{76B41C1F-2B1B-413D-8F8D-FFBD0970193E}" destId="{D5851D98-DDE8-472A-95E7-B4DEAE216349}" srcOrd="3" destOrd="0" presId="urn:microsoft.com/office/officeart/2005/8/layout/lProcess3"/>
    <dgm:cxn modelId="{DDB3BD7B-3005-489C-A5D8-E9BE2EEA106E}" type="presParOf" srcId="{76B41C1F-2B1B-413D-8F8D-FFBD0970193E}" destId="{B855D481-2A42-435F-98E1-728E28702B1F}" srcOrd="4" destOrd="0" presId="urn:microsoft.com/office/officeart/2005/8/layout/lProcess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9BBD197-D5AC-4CF2-B0D5-FEC31F6C486A}">
      <dsp:nvSpPr>
        <dsp:cNvPr id="0" name=""/>
        <dsp:cNvSpPr/>
      </dsp:nvSpPr>
      <dsp:spPr>
        <a:xfrm>
          <a:off x="0" y="95589"/>
          <a:ext cx="3064668" cy="1225867"/>
        </a:xfrm>
        <a:prstGeom prst="chevron">
          <a:avLst/>
        </a:prstGeom>
        <a:solidFill>
          <a:schemeClr val="accent1"/>
        </a:solidFill>
        <a:ln w="15875" cap="flat" cmpd="sng" algn="ctr">
          <a:solidFill>
            <a:schemeClr val="accent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15240" rIns="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September</a:t>
          </a:r>
        </a:p>
      </dsp:txBody>
      <dsp:txXfrm>
        <a:off x="612934" y="95589"/>
        <a:ext cx="1838801" cy="1225867"/>
      </dsp:txXfrm>
    </dsp:sp>
    <dsp:sp modelId="{F6ACBAA4-C773-4EE6-91C0-401FA80907BD}">
      <dsp:nvSpPr>
        <dsp:cNvPr id="0" name=""/>
        <dsp:cNvSpPr/>
      </dsp:nvSpPr>
      <dsp:spPr>
        <a:xfrm>
          <a:off x="2673442" y="104624"/>
          <a:ext cx="2543675" cy="1194153"/>
        </a:xfrm>
        <a:prstGeom prst="chevron">
          <a:avLst/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6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8890" rIns="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Mid-September: BBB Text Released, Child Care Hearings in House</a:t>
          </a:r>
        </a:p>
      </dsp:txBody>
      <dsp:txXfrm>
        <a:off x="3270519" y="104624"/>
        <a:ext cx="1349522" cy="1194153"/>
      </dsp:txXfrm>
    </dsp:sp>
    <dsp:sp modelId="{E85CF299-CDD1-4139-97C6-B6B7C74FB0FE}">
      <dsp:nvSpPr>
        <dsp:cNvPr id="0" name=""/>
        <dsp:cNvSpPr/>
      </dsp:nvSpPr>
      <dsp:spPr>
        <a:xfrm>
          <a:off x="4849225" y="121341"/>
          <a:ext cx="2543675" cy="1150931"/>
        </a:xfrm>
        <a:prstGeom prst="chevron">
          <a:avLst/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6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8890" rIns="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/>
            <a:t>Sept. 30: </a:t>
          </a:r>
          <a:r>
            <a:rPr lang="en-US" sz="1400" kern="1200" dirty="0"/>
            <a:t>Extension on federal funding</a:t>
          </a:r>
        </a:p>
      </dsp:txBody>
      <dsp:txXfrm>
        <a:off x="5424691" y="121341"/>
        <a:ext cx="1392744" cy="1150931"/>
      </dsp:txXfrm>
    </dsp:sp>
    <dsp:sp modelId="{E8F3BC6D-3A04-4280-893D-4BB1F9DBF7CC}">
      <dsp:nvSpPr>
        <dsp:cNvPr id="0" name=""/>
        <dsp:cNvSpPr/>
      </dsp:nvSpPr>
      <dsp:spPr>
        <a:xfrm>
          <a:off x="0" y="1456191"/>
          <a:ext cx="3064668" cy="1225867"/>
        </a:xfrm>
        <a:prstGeom prst="chevron">
          <a:avLst/>
        </a:prstGeom>
        <a:solidFill>
          <a:schemeClr val="accent1"/>
        </a:solidFill>
        <a:ln w="15875" cap="flat" cmpd="sng" algn="ctr">
          <a:solidFill>
            <a:schemeClr val="accent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15240" rIns="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October</a:t>
          </a:r>
        </a:p>
      </dsp:txBody>
      <dsp:txXfrm>
        <a:off x="612934" y="1456191"/>
        <a:ext cx="1838801" cy="1225867"/>
      </dsp:txXfrm>
    </dsp:sp>
    <dsp:sp modelId="{C0D6282F-D370-4A7D-AB48-BDD166AD6B55}">
      <dsp:nvSpPr>
        <dsp:cNvPr id="0" name=""/>
        <dsp:cNvSpPr/>
      </dsp:nvSpPr>
      <dsp:spPr>
        <a:xfrm>
          <a:off x="2664565" y="1465774"/>
          <a:ext cx="2543675" cy="1219620"/>
        </a:xfrm>
        <a:prstGeom prst="chevron">
          <a:avLst/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6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8890" rIns="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Negotiations on infrastructure &amp; budget reconciliation</a:t>
          </a:r>
        </a:p>
      </dsp:txBody>
      <dsp:txXfrm>
        <a:off x="3274375" y="1465774"/>
        <a:ext cx="1324055" cy="1219620"/>
      </dsp:txXfrm>
    </dsp:sp>
    <dsp:sp modelId="{DFFC2B34-DFB3-44E6-96D5-0522BE8D46F2}">
      <dsp:nvSpPr>
        <dsp:cNvPr id="0" name=""/>
        <dsp:cNvSpPr/>
      </dsp:nvSpPr>
      <dsp:spPr>
        <a:xfrm>
          <a:off x="4811299" y="1475160"/>
          <a:ext cx="2529328" cy="1203819"/>
        </a:xfrm>
        <a:prstGeom prst="chevron">
          <a:avLst/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6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8890" rIns="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/>
            <a:t>Oct. 28: </a:t>
          </a:r>
          <a:br>
            <a:rPr lang="en-US" sz="1400" kern="1200" dirty="0"/>
          </a:br>
          <a:r>
            <a:rPr lang="en-US" sz="1400" kern="1200" dirty="0"/>
            <a:t>Updated BBB Text Released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Oct 31 deadline to vote </a:t>
          </a:r>
        </a:p>
      </dsp:txBody>
      <dsp:txXfrm>
        <a:off x="5413209" y="1475160"/>
        <a:ext cx="1325509" cy="1203819"/>
      </dsp:txXfrm>
    </dsp:sp>
    <dsp:sp modelId="{5C8777E6-EF2A-4660-90E0-B3B43CD66ACD}">
      <dsp:nvSpPr>
        <dsp:cNvPr id="0" name=""/>
        <dsp:cNvSpPr/>
      </dsp:nvSpPr>
      <dsp:spPr>
        <a:xfrm>
          <a:off x="0" y="2796857"/>
          <a:ext cx="3064668" cy="1225867"/>
        </a:xfrm>
        <a:prstGeom prst="chevron">
          <a:avLst/>
        </a:prstGeom>
        <a:solidFill>
          <a:schemeClr val="accent1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15240" rIns="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November/</a:t>
          </a: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December</a:t>
          </a:r>
        </a:p>
      </dsp:txBody>
      <dsp:txXfrm>
        <a:off x="612934" y="2796857"/>
        <a:ext cx="1838801" cy="1225867"/>
      </dsp:txXfrm>
    </dsp:sp>
    <dsp:sp modelId="{5B9C5BF2-EFEC-4778-B74B-A8FFC0177E13}">
      <dsp:nvSpPr>
        <dsp:cNvPr id="0" name=""/>
        <dsp:cNvSpPr/>
      </dsp:nvSpPr>
      <dsp:spPr>
        <a:xfrm>
          <a:off x="2674866" y="2842883"/>
          <a:ext cx="2602077" cy="1138101"/>
        </a:xfrm>
        <a:prstGeom prst="chevron">
          <a:avLst/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6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8890" rIns="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Potential passage of infrastructure &amp;  budget reconciliation</a:t>
          </a:r>
        </a:p>
      </dsp:txBody>
      <dsp:txXfrm>
        <a:off x="3243917" y="2842883"/>
        <a:ext cx="1463976" cy="1138101"/>
      </dsp:txXfrm>
    </dsp:sp>
    <dsp:sp modelId="{B855D481-2A42-435F-98E1-728E28702B1F}">
      <dsp:nvSpPr>
        <dsp:cNvPr id="0" name=""/>
        <dsp:cNvSpPr/>
      </dsp:nvSpPr>
      <dsp:spPr>
        <a:xfrm>
          <a:off x="4880334" y="2850545"/>
          <a:ext cx="2656003" cy="1125769"/>
        </a:xfrm>
        <a:prstGeom prst="chevron">
          <a:avLst/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6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8890" rIns="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Passage of FY 2022 funding bills</a:t>
          </a:r>
        </a:p>
      </dsp:txBody>
      <dsp:txXfrm>
        <a:off x="5443219" y="2850545"/>
        <a:ext cx="1530234" cy="112576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Process3">
  <dgm:title val=""/>
  <dgm:desc val=""/>
  <dgm:catLst>
    <dgm:cat type="process" pri="11000"/>
    <dgm:cat type="convert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chPref val="3"/>
      <dgm:dir/>
      <dgm:animLvl val="lvl"/>
      <dgm:resizeHandles/>
    </dgm:varLst>
    <dgm:choose name="Name1">
      <dgm:if name="Name2" func="var" arg="dir" op="equ" val="norm">
        <dgm:alg type="lin">
          <dgm:param type="linDir" val="fromT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T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bigChev" refType="w"/>
      <dgm:constr type="h" for="des" forName="bigChev" refType="w" refFor="des" refForName="bigChev" op="equ" fact="0.4"/>
      <dgm:constr type="w" for="des" forName="node" refType="w" refFor="des" refForName="bigChev" fact="0.83"/>
      <dgm:constr type="h" for="des" forName="node" refType="w" refFor="des" refForName="node" op="equ" fact="0.4"/>
      <dgm:constr type="w" for="des" forName="parTrans" refType="w" refFor="des" refForName="bigChev" op="equ" fact="-0.13"/>
      <dgm:constr type="w" for="des" forName="sibTrans" refType="w" refFor="des" refForName="node" op="equ" fact="-0.14"/>
      <dgm:constr type="h" for="ch" forName="vSp" refType="h" refFor="des" refForName="bigChev" op="equ" fact="0.14"/>
      <dgm:constr type="primFontSz" for="des" forName="node" op="equ"/>
      <dgm:constr type="primFontSz" for="des" forName="bigChev" op="equ"/>
    </dgm:constrLst>
    <dgm:ruleLst/>
    <dgm:forEach name="Name4" axis="ch" ptType="node">
      <dgm:layoutNode name="horFlow">
        <dgm:choose name="Name5">
          <dgm:if name="Name6" func="var" arg="dir" op="equ" val="norm">
            <dgm:alg type="lin">
              <dgm:param type="linDir" val="fromL"/>
              <dgm:param type="nodeHorzAlign" val="l"/>
              <dgm:param type="nodeVertAlign" val="mid"/>
              <dgm:param type="fallback" val="2D"/>
            </dgm:alg>
          </dgm:if>
          <dgm:else name="Name7">
            <dgm:alg type="lin">
              <dgm:param type="linDir" val="fromR"/>
              <dgm:param type="nodeHorzAlign" val="r"/>
              <dgm:param type="nodeVertAlign" val="mid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bigChev" styleLbl="node1">
          <dgm:alg type="tx"/>
          <dgm:choose name="Name8">
            <dgm:if name="Name9" func="var" arg="dir" op="equ" val="norm">
              <dgm:shape xmlns:r="http://schemas.openxmlformats.org/officeDocument/2006/relationships" type="chevron" r:blip="">
                <dgm:adjLst/>
              </dgm:shape>
              <dgm:presOf axis="self"/>
              <dgm:constrLst>
                <dgm:constr type="primFontSz" val="65"/>
                <dgm:constr type="rMarg"/>
                <dgm:constr type="lMarg" refType="primFontSz" fact="0.1"/>
                <dgm:constr type="tMarg" refType="primFontSz" fact="0.05"/>
                <dgm:constr type="bMarg" refType="primFontSz" fact="0.05"/>
              </dgm:constrLst>
            </dgm:if>
            <dgm:else name="Name10">
              <dgm:shape xmlns:r="http://schemas.openxmlformats.org/officeDocument/2006/relationships" rot="180" type="chevron" r:blip="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1"/>
                <dgm:constr type="tMarg" refType="primFontSz" fact="0.05"/>
                <dgm:constr type="bMarg" refType="primFontSz" fact="0.05"/>
              </dgm:constrLst>
            </dgm:else>
          </dgm:choose>
          <dgm:ruleLst>
            <dgm:rule type="primFontSz" val="5" fact="NaN" max="NaN"/>
          </dgm:ruleLst>
        </dgm:layoutNode>
        <dgm:forEach name="parTransForEach" axis="ch" ptType="parTrans" cnt="1">
          <dgm:layoutNode name="par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  <dgm:forEach name="Name11" axis="ch" ptType="node">
          <dgm:layoutNode name="node" styleLbl="alignAccFollowNode1">
            <dgm:varLst>
              <dgm:bulletEnabled val="1"/>
            </dgm:varLst>
            <dgm:alg type="tx"/>
            <dgm:choose name="Name12">
              <dgm:if name="Name13" func="var" arg="dir" op="equ" val="norm">
                <dgm:shape xmlns:r="http://schemas.openxmlformats.org/officeDocument/2006/relationships" type="chevron" r:blip="">
                  <dgm:adjLst/>
                </dgm:shape>
                <dgm:presOf axis="desOrSelf" ptType="node"/>
                <dgm:constrLst>
                  <dgm:constr type="primFontSz" val="65"/>
                  <dgm:constr type="rMarg"/>
                  <dgm:constr type="lMarg" refType="primFontSz" fact="0.1"/>
                  <dgm:constr type="tMarg" refType="primFontSz" fact="0.05"/>
                  <dgm:constr type="bMarg" refType="primFontSz" fact="0.05"/>
                </dgm:constrLst>
              </dgm:if>
              <dgm:else name="Name14">
                <dgm:shape xmlns:r="http://schemas.openxmlformats.org/officeDocument/2006/relationships" rot="180" type="chevron" r:blip="">
                  <dgm:adjLst/>
                </dgm:shape>
                <dgm:presOf axis="desOrSelf" ptType="node"/>
                <dgm:constrLst>
                  <dgm:constr type="primFontSz" val="65"/>
                  <dgm:constr type="lMarg"/>
                  <dgm:constr type="rMarg" refType="primFontSz" fact="0.1"/>
                  <dgm:constr type="tMarg" refType="primFontSz" fact="0.05"/>
                  <dgm:constr type="bMarg" refType="primFontSz" fact="0.05"/>
                </dgm:constrLst>
              </dgm:else>
            </dgm:choose>
            <dgm:ruleLst>
              <dgm:rule type="primFontSz" val="5" fact="NaN" max="NaN"/>
            </dgm:ruleLst>
          </dgm:layoutNode>
          <dgm:forEach name="sibTransForEach" axis="followSib" ptType="sibTrans" cnt="1">
            <dgm:layoutNode name="sibTrans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layoutNode>
      <dgm:choose name="Name15">
        <dgm:if name="Name16" axis="self" ptType="node" func="revPos" op="gte" val="2">
          <dgm:layoutNode name="v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AD323D-B9B5-4F0A-9928-AF0D12B918E2}" type="datetimeFigureOut">
              <a:rPr lang="en-US" smtClean="0"/>
              <a:t>11/1/2021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6EB5D-6C17-458F-99A0-5F25C75353D2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310269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AD323D-B9B5-4F0A-9928-AF0D12B918E2}" type="datetimeFigureOut">
              <a:rPr lang="en-US" smtClean="0"/>
              <a:t>11/1/2021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6EB5D-6C17-458F-99A0-5F25C75353D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76155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AD323D-B9B5-4F0A-9928-AF0D12B918E2}" type="datetimeFigureOut">
              <a:rPr lang="en-US" smtClean="0"/>
              <a:t>11/1/2021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6EB5D-6C17-458F-99A0-5F25C75353D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09270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AD323D-B9B5-4F0A-9928-AF0D12B918E2}" type="datetimeFigureOut">
              <a:rPr lang="en-US" smtClean="0"/>
              <a:t>11/1/2021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6EB5D-6C17-458F-99A0-5F25C75353D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11782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AD323D-B9B5-4F0A-9928-AF0D12B918E2}" type="datetimeFigureOut">
              <a:rPr lang="en-US" smtClean="0"/>
              <a:t>11/1/2021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6EB5D-6C17-458F-99A0-5F25C75353D2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256242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AD323D-B9B5-4F0A-9928-AF0D12B918E2}" type="datetimeFigureOut">
              <a:rPr lang="en-US" smtClean="0"/>
              <a:t>11/1/2021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6EB5D-6C17-458F-99A0-5F25C75353D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81363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AD323D-B9B5-4F0A-9928-AF0D12B918E2}" type="datetimeFigureOut">
              <a:rPr lang="en-US" smtClean="0"/>
              <a:t>11/1/2021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6EB5D-6C17-458F-99A0-5F25C75353D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0057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AD323D-B9B5-4F0A-9928-AF0D12B918E2}" type="datetimeFigureOut">
              <a:rPr lang="en-US" smtClean="0"/>
              <a:t>11/1/2021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6EB5D-6C17-458F-99A0-5F25C75353D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98532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AD323D-B9B5-4F0A-9928-AF0D12B918E2}" type="datetimeFigureOut">
              <a:rPr lang="en-US" smtClean="0"/>
              <a:t>11/1/2021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6EB5D-6C17-458F-99A0-5F25C75353D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31009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5CAD323D-B9B5-4F0A-9928-AF0D12B918E2}" type="datetimeFigureOut">
              <a:rPr lang="en-US" smtClean="0"/>
              <a:t>11/1/2021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176EB5D-6C17-458F-99A0-5F25C75353D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39615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AD323D-B9B5-4F0A-9928-AF0D12B918E2}" type="datetimeFigureOut">
              <a:rPr lang="en-US" smtClean="0"/>
              <a:t>11/1/2021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6EB5D-6C17-458F-99A0-5F25C75353D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06188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5CAD323D-B9B5-4F0A-9928-AF0D12B918E2}" type="datetimeFigureOut">
              <a:rPr lang="en-US" smtClean="0"/>
              <a:t>11/1/2021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8176EB5D-6C17-458F-99A0-5F25C75353D2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025245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2" r:id="rId1"/>
    <p:sldLayoutId id="2147483703" r:id="rId2"/>
    <p:sldLayoutId id="2147483704" r:id="rId3"/>
    <p:sldLayoutId id="2147483705" r:id="rId4"/>
    <p:sldLayoutId id="2147483706" r:id="rId5"/>
    <p:sldLayoutId id="2147483707" r:id="rId6"/>
    <p:sldLayoutId id="2147483708" r:id="rId7"/>
    <p:sldLayoutId id="2147483709" r:id="rId8"/>
    <p:sldLayoutId id="2147483710" r:id="rId9"/>
    <p:sldLayoutId id="2147483711" r:id="rId10"/>
    <p:sldLayoutId id="2147483712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hyperlink" Target="https://drive.google.com/drive/u/1/folders/1xBi6Z1WS15wb6NCRqxZhvr8xPSaICGW3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s://www.ececonsortium.org/wp-content/uploads/2021/11/ARPA-State-Highlights.pdf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bipartisanpolicy.org/video/the-right-direction/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B87EB0E0-F64F-46DF-9AE8-10AE3940D95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6600" b="1" i="0" dirty="0">
                <a:solidFill>
                  <a:srgbClr val="232333"/>
                </a:solidFill>
                <a:effectLst/>
                <a:latin typeface="Lato" panose="020B0604020202020204" pitchFamily="34" charset="0"/>
              </a:rPr>
              <a:t>Mixed Delivery, UPK</a:t>
            </a:r>
            <a:r>
              <a:rPr lang="en-US" sz="6600" b="1" dirty="0">
                <a:solidFill>
                  <a:srgbClr val="232333"/>
                </a:solidFill>
                <a:latin typeface="Lato" panose="020B0604020202020204" pitchFamily="34" charset="0"/>
              </a:rPr>
              <a:t>, and the Build Back Better Plan</a:t>
            </a:r>
            <a:endParaRPr lang="en-US" sz="6600" dirty="0"/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DB8FBFD7-4FFD-4944-AB39-481D11BE94B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779113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9ECBA0-C24E-48AB-9A41-546DEB7D51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Build Back Better – Version 2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15E514-EB69-447F-BB7C-238603E7ADC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Toplined reduced to $1.75 trillion</a:t>
            </a:r>
            <a:br>
              <a:rPr lang="en-US" dirty="0"/>
            </a:br>
            <a:endParaRPr lang="en-US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Two Entitlements: Child Care (0 – 5) &amp; Preschool (3 – 5) </a:t>
            </a:r>
          </a:p>
          <a:p>
            <a:pPr lvl="1">
              <a:buFont typeface="Arial" panose="020B0604020202020204" pitchFamily="34" charset="0"/>
              <a:buChar char="•"/>
            </a:pPr>
            <a:endParaRPr lang="en-US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CCDBG (0 – 13) would continue</a:t>
            </a:r>
          </a:p>
          <a:p>
            <a:pPr marL="201168" lvl="1" indent="0">
              <a:buNone/>
            </a:pPr>
            <a:endParaRPr lang="en-US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 Child Care - $200 Billion</a:t>
            </a:r>
          </a:p>
          <a:p>
            <a:pPr lvl="6">
              <a:buFont typeface="Wingdings" panose="05000000000000000000" pitchFamily="2" charset="2"/>
              <a:buChar char="Ø"/>
            </a:pPr>
            <a:r>
              <a:rPr lang="en-US" sz="1800" dirty="0"/>
              <a:t>Entitlement for children birth – five. </a:t>
            </a:r>
          </a:p>
          <a:p>
            <a:pPr lvl="6">
              <a:buFont typeface="Wingdings" panose="05000000000000000000" pitchFamily="2" charset="2"/>
              <a:buChar char="Ø"/>
            </a:pPr>
            <a:r>
              <a:rPr lang="en-US" sz="1800" dirty="0"/>
              <a:t>Rates set </a:t>
            </a:r>
            <a:r>
              <a:rPr lang="en-US" sz="1800" b="1" i="1" dirty="0"/>
              <a:t>in accordance with </a:t>
            </a:r>
            <a:r>
              <a:rPr lang="en-US" sz="1800" dirty="0"/>
              <a:t>Cost of Quality studies </a:t>
            </a:r>
          </a:p>
          <a:p>
            <a:pPr lvl="6">
              <a:buFont typeface="Wingdings" panose="05000000000000000000" pitchFamily="2" charset="2"/>
              <a:buChar char="Ø"/>
            </a:pPr>
            <a:r>
              <a:rPr lang="en-US" sz="1800" dirty="0"/>
              <a:t>Wage Ladder</a:t>
            </a:r>
          </a:p>
          <a:p>
            <a:pPr lvl="6">
              <a:buFont typeface="Wingdings" panose="05000000000000000000" pitchFamily="2" charset="2"/>
              <a:buChar char="Ø"/>
            </a:pPr>
            <a:r>
              <a:rPr lang="en-US" sz="1800" dirty="0"/>
              <a:t>Much better initial state match (~95/5)</a:t>
            </a:r>
          </a:p>
          <a:p>
            <a:pPr marL="201168" lvl="1" indent="0">
              <a:buNone/>
            </a:pPr>
            <a:endParaRPr lang="en-US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Preschool - $200 billion </a:t>
            </a:r>
          </a:p>
          <a:p>
            <a:pPr lvl="6">
              <a:buFont typeface="Wingdings" panose="05000000000000000000" pitchFamily="2" charset="2"/>
              <a:buChar char="Ø"/>
            </a:pPr>
            <a:r>
              <a:rPr lang="en-US" sz="1800" dirty="0"/>
              <a:t> For children 3 – 5 </a:t>
            </a:r>
          </a:p>
          <a:p>
            <a:pPr lvl="6">
              <a:buFont typeface="Wingdings" panose="05000000000000000000" pitchFamily="2" charset="2"/>
              <a:buChar char="Ø"/>
            </a:pPr>
            <a:r>
              <a:rPr lang="en-US" sz="1800" dirty="0"/>
              <a:t> Much stronger Mixed Delivery provisions, including with state planning</a:t>
            </a:r>
          </a:p>
          <a:p>
            <a:pPr lvl="6">
              <a:buFont typeface="Wingdings" panose="05000000000000000000" pitchFamily="2" charset="2"/>
              <a:buChar char="Ø"/>
            </a:pPr>
            <a:r>
              <a:rPr lang="en-US" sz="1800" dirty="0"/>
              <a:t>Match rate better aligned with child care</a:t>
            </a:r>
          </a:p>
        </p:txBody>
      </p:sp>
    </p:spTree>
    <p:extLst>
      <p:ext uri="{BB962C8B-B14F-4D97-AF65-F5344CB8AC3E}">
        <p14:creationId xmlns:p14="http://schemas.microsoft.com/office/powerpoint/2010/main" val="51535580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AB2ED8-AB73-4CAA-A775-ACBB09A1B2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99791"/>
            <a:ext cx="10058400" cy="1450757"/>
          </a:xfrm>
        </p:spPr>
        <p:txBody>
          <a:bodyPr/>
          <a:lstStyle/>
          <a:p>
            <a:r>
              <a:rPr lang="en-US" dirty="0"/>
              <a:t>Build Back Better – Version 2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1957C6-66BA-4835-A016-9EB7467CA0B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 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30276171-C54C-440E-AB5E-161ABFD59E86}"/>
              </a:ext>
            </a:extLst>
          </p:cNvPr>
          <p:cNvSpPr txBox="1">
            <a:spLocks/>
          </p:cNvSpPr>
          <p:nvPr/>
        </p:nvSpPr>
        <p:spPr>
          <a:xfrm>
            <a:off x="741192" y="1801437"/>
            <a:ext cx="10058400" cy="4299572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Aft>
                <a:spcPts val="1200"/>
              </a:spcAft>
              <a:buFont typeface="Calibri" panose="020F0502020204030204" pitchFamily="34" charset="0"/>
              <a:buNone/>
            </a:pPr>
            <a:r>
              <a:rPr lang="en-US" sz="1400" b="1" dirty="0"/>
              <a:t>Bill Improvements:</a:t>
            </a:r>
          </a:p>
          <a:p>
            <a:pPr>
              <a:lnSpc>
                <a:spcPct val="100000"/>
              </a:lnSpc>
              <a:spcBef>
                <a:spcPts val="200"/>
              </a:spcBef>
              <a:buFont typeface="Arial" panose="020B0604020202020204" pitchFamily="34" charset="0"/>
              <a:buChar char="•"/>
            </a:pPr>
            <a:r>
              <a:rPr lang="en-US" sz="1600" dirty="0">
                <a:ea typeface="Calibri" panose="020F0502020204030204" pitchFamily="34" charset="0"/>
              </a:rPr>
              <a:t>Child Care and Universal Preschool are now at equal lengths (6 years). </a:t>
            </a:r>
          </a:p>
          <a:p>
            <a:pPr>
              <a:lnSpc>
                <a:spcPct val="100000"/>
              </a:lnSpc>
              <a:spcBef>
                <a:spcPts val="200"/>
              </a:spcBef>
              <a:buFont typeface="Arial" panose="020B0604020202020204" pitchFamily="34" charset="0"/>
              <a:buChar char="•"/>
            </a:pPr>
            <a:r>
              <a:rPr lang="en-US" sz="1600" dirty="0">
                <a:ea typeface="Calibri" panose="020F0502020204030204" pitchFamily="34" charset="0"/>
              </a:rPr>
              <a:t>Maintains the licensing requirements in the Birth Through Five program.</a:t>
            </a:r>
          </a:p>
          <a:p>
            <a:pPr>
              <a:lnSpc>
                <a:spcPct val="100000"/>
              </a:lnSpc>
              <a:spcBef>
                <a:spcPts val="200"/>
              </a:spcBef>
              <a:buFont typeface="Arial" panose="020B0604020202020204" pitchFamily="34" charset="0"/>
              <a:buChar char="•"/>
            </a:pPr>
            <a:r>
              <a:rPr lang="en-US" sz="1600" dirty="0">
                <a:ea typeface="Calibri" panose="020F0502020204030204" pitchFamily="34" charset="0"/>
              </a:rPr>
              <a:t>Federal share of the Universal Preschool program has been reduced significantly, with the intent of providing more incentives for participation in the Birth Through Five program.</a:t>
            </a:r>
          </a:p>
          <a:p>
            <a:pPr lvl="1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1400" dirty="0">
                <a:ea typeface="Calibri" panose="020F0502020204030204" pitchFamily="34" charset="0"/>
              </a:rPr>
              <a:t>Ex. In the Universal Preschool program, the 100% federal share for the first 3 years has been replaced by a formula based on the number of children from families with incomes at or below 200% of the Federal Poverty Line—</a:t>
            </a:r>
            <a:r>
              <a:rPr lang="en-US" sz="1400" i="1" dirty="0">
                <a:ea typeface="Calibri" panose="020F0502020204030204" pitchFamily="34" charset="0"/>
              </a:rPr>
              <a:t>this does not address the problem of states only choosing Universal Preschool.</a:t>
            </a:r>
          </a:p>
          <a:p>
            <a:pPr>
              <a:lnSpc>
                <a:spcPct val="100000"/>
              </a:lnSpc>
              <a:spcBef>
                <a:spcPts val="200"/>
              </a:spcBef>
              <a:buFont typeface="Arial" panose="020B0604020202020204" pitchFamily="34" charset="0"/>
              <a:buChar char="•"/>
            </a:pPr>
            <a:r>
              <a:rPr lang="en-US" sz="1600" dirty="0">
                <a:ea typeface="Calibri" panose="020F0502020204030204" pitchFamily="34" charset="0"/>
              </a:rPr>
              <a:t>There are new provisions that aim to preserve a mixed-delivery model:</a:t>
            </a:r>
          </a:p>
          <a:p>
            <a:pPr lvl="1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1400" dirty="0">
                <a:ea typeface="Calibri" panose="020F0502020204030204" pitchFamily="34" charset="0"/>
              </a:rPr>
              <a:t>States to provide an assurance in its state plan that implementing the preschool program will not disrupt the stability of infant and toddler care throughout the state.</a:t>
            </a:r>
          </a:p>
          <a:p>
            <a:pPr lvl="1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1400" dirty="0">
                <a:ea typeface="Calibri" panose="020F0502020204030204" pitchFamily="34" charset="0"/>
              </a:rPr>
              <a:t>States to consult with the State Advisory Council on Early Childhood Education and Care when developing state plans and determining distribution of slots.</a:t>
            </a:r>
          </a:p>
          <a:p>
            <a:pPr lvl="1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1400" dirty="0">
                <a:ea typeface="Calibri" panose="020F0502020204030204" pitchFamily="34" charset="0"/>
              </a:rPr>
              <a:t>The new distribution of preschool slots to be equitable among child care providers, Head Start agencies and schools within the state. The state must also certify there will not be a reduction in total preschool slots.</a:t>
            </a:r>
          </a:p>
        </p:txBody>
      </p:sp>
    </p:spTree>
    <p:extLst>
      <p:ext uri="{BB962C8B-B14F-4D97-AF65-F5344CB8AC3E}">
        <p14:creationId xmlns:p14="http://schemas.microsoft.com/office/powerpoint/2010/main" val="33466423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ED0FCB-26D9-407F-917A-CEC3D57739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Build Back Better – Version 2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DFE76A-43F1-49F2-9FCE-46974619894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 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3B2FBEC0-DAF0-4FB7-A877-DC01D40F1FA7}"/>
              </a:ext>
            </a:extLst>
          </p:cNvPr>
          <p:cNvSpPr txBox="1">
            <a:spLocks/>
          </p:cNvSpPr>
          <p:nvPr/>
        </p:nvSpPr>
        <p:spPr>
          <a:xfrm>
            <a:off x="1232095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Calibri" panose="020F0502020204030204" pitchFamily="34" charset="0"/>
              <a:buNone/>
            </a:pPr>
            <a:r>
              <a:rPr lang="en-US" sz="1600" b="1" dirty="0"/>
              <a:t>Continued Concerns:</a:t>
            </a:r>
            <a:r>
              <a:rPr lang="en-US" sz="1600" dirty="0"/>
              <a:t> </a:t>
            </a:r>
            <a:r>
              <a:rPr lang="en-US" sz="1600" i="1" dirty="0"/>
              <a:t>Universal Preschool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600" dirty="0"/>
              <a:t>The bill does not address that coordination of both programs could be designated to a lead agency different from the agency that coordinates on CCDBG.</a:t>
            </a:r>
          </a:p>
          <a:p>
            <a:pPr>
              <a:spcBef>
                <a:spcPts val="200"/>
              </a:spcBef>
              <a:buFont typeface="Arial" panose="020B0604020202020204" pitchFamily="34" charset="0"/>
              <a:buChar char="•"/>
            </a:pPr>
            <a:r>
              <a:rPr lang="en-US" sz="1600" dirty="0"/>
              <a:t>The bill continues too impose different standards on licensing for LEAs vs. all other provider types.</a:t>
            </a:r>
          </a:p>
          <a:p>
            <a:pPr>
              <a:spcBef>
                <a:spcPts val="200"/>
              </a:spcBef>
              <a:buFont typeface="Arial" panose="020B0604020202020204" pitchFamily="34" charset="0"/>
              <a:buChar char="•"/>
            </a:pPr>
            <a:r>
              <a:rPr lang="en-US" sz="1600" dirty="0">
                <a:latin typeface="Calibri" panose="020F0502020204030204" pitchFamily="34" charset="0"/>
                <a:ea typeface="Calibri" panose="020F0502020204030204" pitchFamily="34" charset="0"/>
              </a:rPr>
              <a:t>The bill requires full utilization of Head Start slots before building new infrastructure, but fails to include a comparable requirement for utilization of existing community-based child care slots.</a:t>
            </a:r>
            <a:endParaRPr lang="en-US" sz="1600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0" indent="0">
              <a:spcBef>
                <a:spcPts val="0"/>
              </a:spcBef>
              <a:spcAft>
                <a:spcPts val="0"/>
              </a:spcAft>
              <a:buFont typeface="Calibri" panose="020F0502020204030204" pitchFamily="34" charset="0"/>
              <a:buNone/>
            </a:pPr>
            <a:endParaRPr lang="en-US" sz="1600" i="1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indent="0">
              <a:spcBef>
                <a:spcPts val="0"/>
              </a:spcBef>
              <a:spcAft>
                <a:spcPts val="0"/>
              </a:spcAft>
              <a:buFont typeface="Calibri" panose="020F0502020204030204" pitchFamily="34" charset="0"/>
              <a:buNone/>
            </a:pPr>
            <a:r>
              <a:rPr lang="en-US" sz="1600" b="1" dirty="0">
                <a:latin typeface="Calibri" panose="020F0502020204030204" pitchFamily="34" charset="0"/>
                <a:ea typeface="Calibri" panose="020F0502020204030204" pitchFamily="34" charset="0"/>
              </a:rPr>
              <a:t>Continued Concerns: </a:t>
            </a:r>
            <a:r>
              <a:rPr lang="en-US" sz="1600" i="1" dirty="0">
                <a:latin typeface="Calibri" panose="020F0502020204030204" pitchFamily="34" charset="0"/>
                <a:ea typeface="Calibri" panose="020F0502020204030204" pitchFamily="34" charset="0"/>
              </a:rPr>
              <a:t>Birth Through Five Program</a:t>
            </a:r>
            <a:endParaRPr lang="en-US" sz="1600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indent="0">
              <a:spcBef>
                <a:spcPts val="0"/>
              </a:spcBef>
              <a:spcAft>
                <a:spcPts val="0"/>
              </a:spcAft>
              <a:buFont typeface="Calibri" panose="020F0502020204030204" pitchFamily="34" charset="0"/>
              <a:buNone/>
            </a:pPr>
            <a:endParaRPr lang="en-US" sz="1600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>
              <a:spcBef>
                <a:spcPts val="200"/>
              </a:spcBef>
              <a:buFont typeface="Arial" panose="020B0604020202020204" pitchFamily="34" charset="0"/>
              <a:buChar char="•"/>
            </a:pPr>
            <a:r>
              <a:rPr lang="en-US" sz="1600" dirty="0">
                <a:latin typeface="Calibri" panose="020F0502020204030204" pitchFamily="34" charset="0"/>
                <a:ea typeface="Calibri" panose="020F0502020204030204" pitchFamily="34" charset="0"/>
              </a:rPr>
              <a:t> 250% SMI vs Rates </a:t>
            </a:r>
          </a:p>
          <a:p>
            <a:pPr>
              <a:spcBef>
                <a:spcPts val="200"/>
              </a:spcBef>
              <a:buFont typeface="Arial" panose="020B0604020202020204" pitchFamily="34" charset="0"/>
              <a:buChar char="•"/>
            </a:pPr>
            <a:r>
              <a:rPr lang="en-US" sz="1600" dirty="0">
                <a:latin typeface="Calibri" panose="020F0502020204030204" pitchFamily="34" charset="0"/>
                <a:ea typeface="Calibri" panose="020F0502020204030204" pitchFamily="34" charset="0"/>
              </a:rPr>
              <a:t> Misses several items that could result in an incomplete cost-of-care model on the state-level (ex. Variation based on fixed costs to the provider, cost of living adjustments to the model, staff hours).</a:t>
            </a:r>
          </a:p>
          <a:p>
            <a:pPr>
              <a:spcBef>
                <a:spcPts val="200"/>
              </a:spcBef>
              <a:buFont typeface="Arial" panose="020B0604020202020204" pitchFamily="34" charset="0"/>
              <a:buChar char="•"/>
            </a:pPr>
            <a:r>
              <a:rPr lang="en-US" sz="1600" dirty="0">
                <a:latin typeface="Calibri" panose="020F0502020204030204" pitchFamily="34" charset="0"/>
                <a:ea typeface="Calibri" panose="020F0502020204030204" pitchFamily="34" charset="0"/>
              </a:rPr>
              <a:t> Payment rates and practices are not clearly specified, particularly with regard to whether providers are required to be paid at a rate that reimburses them for the full cost oof care provided.</a:t>
            </a:r>
          </a:p>
          <a:p>
            <a:pPr>
              <a:spcBef>
                <a:spcPts val="200"/>
              </a:spcBef>
              <a:buFont typeface="Arial" panose="020B0604020202020204" pitchFamily="34" charset="0"/>
              <a:buChar char="•"/>
            </a:pPr>
            <a:r>
              <a:rPr lang="en-US" sz="1600" dirty="0">
                <a:latin typeface="Calibri" panose="020F0502020204030204" pitchFamily="34" charset="0"/>
                <a:ea typeface="Calibri" panose="020F0502020204030204" pitchFamily="34" charset="0"/>
              </a:rPr>
              <a:t> Insufficient funding provided ($1B total per year) for grants to localities in states that have not opted into the Birth Through Five program.</a:t>
            </a:r>
          </a:p>
          <a:p>
            <a:pPr>
              <a:spcBef>
                <a:spcPts val="200"/>
              </a:spcBef>
              <a:buFont typeface="Arial" panose="020B0604020202020204" pitchFamily="34" charset="0"/>
              <a:buChar char="•"/>
            </a:pPr>
            <a:r>
              <a:rPr lang="en-US" sz="1600" dirty="0">
                <a:latin typeface="Calibri" panose="020F0502020204030204" pitchFamily="34" charset="0"/>
                <a:ea typeface="Calibri" panose="020F0502020204030204" pitchFamily="34" charset="0"/>
              </a:rPr>
              <a:t> Expanded Child and Dependent Care Tax Credit (CDCTC) removed from the proposal altogether.</a:t>
            </a:r>
          </a:p>
        </p:txBody>
      </p:sp>
    </p:spTree>
    <p:extLst>
      <p:ext uri="{BB962C8B-B14F-4D97-AF65-F5344CB8AC3E}">
        <p14:creationId xmlns:p14="http://schemas.microsoft.com/office/powerpoint/2010/main" val="227173520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56F16533-4B8C-441A-97F4-1863926183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7200" dirty="0"/>
              <a:t>Advocacy 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C04EA66-88B3-4EE2-95B9-E462873A0F2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085985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2B0B09-5B18-43BC-B584-F513ED430F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Key Messages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9E6D24-F0F5-4EE5-9968-E504D9BD0CE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 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EA6D3824-5757-4B54-975F-BCFFBD2F6400}"/>
              </a:ext>
            </a:extLst>
          </p:cNvPr>
          <p:cNvSpPr txBox="1">
            <a:spLocks/>
          </p:cNvSpPr>
          <p:nvPr/>
        </p:nvSpPr>
        <p:spPr>
          <a:xfrm>
            <a:off x="1097279" y="1845734"/>
            <a:ext cx="10420644" cy="4351338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Font typeface="Calibri" panose="020F0502020204030204" pitchFamily="34" charset="0"/>
              <a:buAutoNum type="arabicPeriod"/>
            </a:pPr>
            <a:r>
              <a:rPr lang="en-US" b="1" dirty="0">
                <a:solidFill>
                  <a:schemeClr val="tx1"/>
                </a:solidFill>
              </a:rPr>
              <a:t>Child Care Must Be Included in the Final Package</a:t>
            </a:r>
            <a:br>
              <a:rPr lang="en-US" b="1" dirty="0">
                <a:solidFill>
                  <a:schemeClr val="tx1"/>
                </a:solidFill>
              </a:rPr>
            </a:br>
            <a:endParaRPr lang="en-US" b="1" dirty="0">
              <a:solidFill>
                <a:schemeClr val="tx1"/>
              </a:solidFill>
            </a:endParaRPr>
          </a:p>
          <a:p>
            <a:pPr marL="457200" indent="-457200">
              <a:buFont typeface="Calibri" panose="020F0502020204030204" pitchFamily="34" charset="0"/>
              <a:buAutoNum type="arabicPeriod"/>
            </a:pPr>
            <a:r>
              <a:rPr lang="en-US" b="1" dirty="0">
                <a:solidFill>
                  <a:schemeClr val="tx1"/>
                </a:solidFill>
              </a:rPr>
              <a:t>Child Care Needs a Substantial Investment</a:t>
            </a:r>
          </a:p>
          <a:p>
            <a:pPr marL="744538" lvl="1" indent="-457200">
              <a:buFont typeface="+mj-lt"/>
              <a:buAutoNum type="alphaLcPeriod"/>
            </a:pPr>
            <a:r>
              <a:rPr lang="en-US" dirty="0">
                <a:solidFill>
                  <a:schemeClr val="tx1"/>
                </a:solidFill>
              </a:rPr>
              <a:t>The system is underfunded and doesn’t work for most families.</a:t>
            </a:r>
            <a:endParaRPr lang="en-US" dirty="0"/>
          </a:p>
          <a:p>
            <a:pPr marL="744538" lvl="1" indent="-457200">
              <a:buFont typeface="+mj-lt"/>
              <a:buAutoNum type="alphaLcPeriod"/>
            </a:pPr>
            <a:r>
              <a:rPr lang="en-US" dirty="0">
                <a:solidFill>
                  <a:schemeClr val="tx1"/>
                </a:solidFill>
              </a:rPr>
              <a:t>Solution requires a mix of subsidy and tax improvements</a:t>
            </a:r>
            <a:r>
              <a:rPr lang="en-US" dirty="0"/>
              <a:t> (</a:t>
            </a:r>
            <a:r>
              <a:rPr lang="en-US" u="sng" dirty="0"/>
              <a:t>CDCTC matters</a:t>
            </a:r>
            <a:r>
              <a:rPr lang="en-US" dirty="0"/>
              <a:t>!)</a:t>
            </a:r>
            <a:br>
              <a:rPr lang="en-US" dirty="0"/>
            </a:br>
            <a:endParaRPr lang="en-US" dirty="0">
              <a:solidFill>
                <a:schemeClr val="tx1"/>
              </a:solidFill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b="1" dirty="0">
                <a:solidFill>
                  <a:schemeClr val="tx1"/>
                </a:solidFill>
              </a:rPr>
              <a:t>Congress Must Think About </a:t>
            </a:r>
            <a:r>
              <a:rPr lang="en-US" b="1" u="sng" dirty="0">
                <a:solidFill>
                  <a:schemeClr val="tx1"/>
                </a:solidFill>
              </a:rPr>
              <a:t>Equity</a:t>
            </a:r>
          </a:p>
          <a:p>
            <a:pPr marL="744538" lvl="1" indent="-457200">
              <a:buFont typeface="+mj-lt"/>
              <a:buAutoNum type="alphaLcPeriod"/>
            </a:pPr>
            <a:r>
              <a:rPr lang="en-US" b="1" dirty="0">
                <a:solidFill>
                  <a:schemeClr val="tx1"/>
                </a:solidFill>
              </a:rPr>
              <a:t>States opting in: </a:t>
            </a:r>
            <a:r>
              <a:rPr lang="en-US" dirty="0">
                <a:solidFill>
                  <a:schemeClr val="tx1"/>
                </a:solidFill>
              </a:rPr>
              <a:t>Extremely high eligibility may dissuade many states from opting into the chil</a:t>
            </a:r>
            <a:r>
              <a:rPr lang="en-US" dirty="0"/>
              <a:t>d care entitlement. </a:t>
            </a:r>
            <a:r>
              <a:rPr lang="en-US" dirty="0">
                <a:solidFill>
                  <a:schemeClr val="tx1"/>
                </a:solidFill>
              </a:rPr>
              <a:t>Congress should facilitate the maximum amount of states opting in before relying on grant to localities. </a:t>
            </a:r>
          </a:p>
          <a:p>
            <a:pPr marL="744538" lvl="1" indent="-457200">
              <a:buFont typeface="+mj-lt"/>
              <a:buAutoNum type="alphaLcPeriod"/>
            </a:pPr>
            <a:r>
              <a:rPr lang="en-US" b="1" dirty="0"/>
              <a:t>Rates: </a:t>
            </a:r>
            <a:r>
              <a:rPr lang="en-US" dirty="0"/>
              <a:t>Congress should pay the full rate first before expanding eligibility upward. </a:t>
            </a:r>
            <a:endParaRPr lang="en-US" dirty="0">
              <a:solidFill>
                <a:schemeClr val="tx1"/>
              </a:solidFill>
            </a:endParaRPr>
          </a:p>
          <a:p>
            <a:pPr lvl="1" indent="0">
              <a:buFont typeface="Calibri" pitchFamily="34" charset="0"/>
              <a:buNone/>
            </a:pPr>
            <a:endParaRPr lang="en-US" dirty="0"/>
          </a:p>
          <a:p>
            <a:pPr lvl="1" indent="0">
              <a:buFont typeface="Calibri" pitchFamily="34" charset="0"/>
              <a:buNone/>
            </a:pPr>
            <a:endParaRPr lang="en-US" dirty="0">
              <a:solidFill>
                <a:schemeClr val="tx1"/>
              </a:solidFill>
            </a:endParaRPr>
          </a:p>
          <a:p>
            <a:pPr lvl="1" indent="0">
              <a:buFont typeface="Calibri" pitchFamily="34" charset="0"/>
              <a:buNone/>
            </a:pPr>
            <a:endParaRPr lang="en-US" b="1" dirty="0">
              <a:solidFill>
                <a:schemeClr val="tx1"/>
              </a:solidFill>
            </a:endParaRPr>
          </a:p>
          <a:p>
            <a:pPr marL="457200" indent="-457200">
              <a:buFont typeface="Calibri" panose="020F0502020204030204" pitchFamily="34" charset="0"/>
              <a:buAutoNum type="arabicPeriod"/>
            </a:pP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87669095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09453F-35A3-4E86-9F1B-8B226817C9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Strategy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7B71FB-35A0-41B3-AA28-D36D827C9A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3510" y="1863318"/>
            <a:ext cx="11277893" cy="4023360"/>
          </a:xfrm>
        </p:spPr>
        <p:txBody>
          <a:bodyPr/>
          <a:lstStyle/>
          <a:p>
            <a:r>
              <a:rPr lang="en-US" dirty="0"/>
              <a:t> 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35BEEC10-EFBE-4D5D-817A-CF30850FADCA}"/>
              </a:ext>
            </a:extLst>
          </p:cNvPr>
          <p:cNvSpPr txBox="1">
            <a:spLocks/>
          </p:cNvSpPr>
          <p:nvPr/>
        </p:nvSpPr>
        <p:spPr>
          <a:xfrm>
            <a:off x="936380" y="1902314"/>
            <a:ext cx="11016762" cy="4351338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Font typeface="Calibri" panose="020F0502020204030204" pitchFamily="34" charset="0"/>
              <a:buAutoNum type="arabicPeriod"/>
            </a:pPr>
            <a:r>
              <a:rPr lang="en-US" b="1" dirty="0">
                <a:solidFill>
                  <a:schemeClr val="tx1"/>
                </a:solidFill>
              </a:rPr>
              <a:t>Reach out to lawmakers</a:t>
            </a:r>
          </a:p>
          <a:p>
            <a:pPr marL="1254125" lvl="3" indent="-457200">
              <a:buFont typeface="Wingdings" panose="05000000000000000000" pitchFamily="2" charset="2"/>
              <a:buChar char="Ø"/>
            </a:pPr>
            <a:r>
              <a:rPr lang="en-US" sz="2000" dirty="0">
                <a:solidFill>
                  <a:schemeClr val="tx1"/>
                </a:solidFill>
              </a:rPr>
              <a:t>Continue to highlight importance of mixed delivery. </a:t>
            </a:r>
            <a:r>
              <a:rPr lang="en-US" sz="2000" dirty="0">
                <a:solidFill>
                  <a:schemeClr val="tx1"/>
                </a:solidFill>
                <a:hlinkClick r:id="rId2"/>
              </a:rPr>
              <a:t>Check out our resources</a:t>
            </a:r>
            <a:r>
              <a:rPr lang="en-US" sz="2000" dirty="0">
                <a:solidFill>
                  <a:schemeClr val="tx1"/>
                </a:solidFill>
              </a:rPr>
              <a:t>.</a:t>
            </a:r>
          </a:p>
          <a:p>
            <a:pPr marL="1254125" lvl="3" indent="-457200">
              <a:buFont typeface="Wingdings" panose="05000000000000000000" pitchFamily="2" charset="2"/>
              <a:buChar char="Ø"/>
            </a:pPr>
            <a:r>
              <a:rPr lang="en-US" sz="2000" dirty="0">
                <a:solidFill>
                  <a:schemeClr val="tx1"/>
                </a:solidFill>
              </a:rPr>
              <a:t>Would your state accept the entitlements? If not, let them know.</a:t>
            </a:r>
          </a:p>
          <a:p>
            <a:pPr marL="1254125" lvl="3" indent="-457200">
              <a:buFont typeface="Wingdings" panose="05000000000000000000" pitchFamily="2" charset="2"/>
              <a:buChar char="Ø"/>
            </a:pPr>
            <a:r>
              <a:rPr lang="en-US" sz="2000" dirty="0">
                <a:solidFill>
                  <a:schemeClr val="tx1"/>
                </a:solidFill>
              </a:rPr>
              <a:t>Discuss the importance of states paying the full rate of the cost of quality. </a:t>
            </a:r>
          </a:p>
          <a:p>
            <a:pPr marL="1254125" lvl="3" indent="-457200">
              <a:buFont typeface="Wingdings" panose="05000000000000000000" pitchFamily="2" charset="2"/>
              <a:buChar char="Ø"/>
            </a:pPr>
            <a:r>
              <a:rPr lang="en-US" sz="2000" dirty="0">
                <a:solidFill>
                  <a:schemeClr val="tx1"/>
                </a:solidFill>
              </a:rPr>
              <a:t>Encourage the inclusion of the CDCTC.</a:t>
            </a:r>
          </a:p>
          <a:p>
            <a:pPr marL="457200" indent="-457200">
              <a:buFont typeface="Calibri" panose="020F0502020204030204" pitchFamily="34" charset="0"/>
              <a:buAutoNum type="arabicPeriod"/>
            </a:pPr>
            <a:r>
              <a:rPr lang="en-US" b="1" dirty="0">
                <a:solidFill>
                  <a:schemeClr val="tx1"/>
                </a:solidFill>
              </a:rPr>
              <a:t>Reach out to your State Administrator</a:t>
            </a:r>
          </a:p>
          <a:p>
            <a:pPr marL="1254125" lvl="3" indent="-457200">
              <a:buFont typeface="Wingdings" panose="05000000000000000000" pitchFamily="2" charset="2"/>
              <a:buChar char="Ø"/>
            </a:pPr>
            <a:r>
              <a:rPr lang="en-US" sz="2000" dirty="0">
                <a:solidFill>
                  <a:schemeClr val="tx1"/>
                </a:solidFill>
              </a:rPr>
              <a:t>Discuss likelihood of state accepting the funds. </a:t>
            </a:r>
          </a:p>
          <a:p>
            <a:pPr marL="1254125" lvl="3" indent="-457200">
              <a:buFont typeface="Wingdings" panose="05000000000000000000" pitchFamily="2" charset="2"/>
              <a:buChar char="Ø"/>
            </a:pPr>
            <a:r>
              <a:rPr lang="en-US" sz="2000" dirty="0">
                <a:solidFill>
                  <a:schemeClr val="tx1"/>
                </a:solidFill>
              </a:rPr>
              <a:t>See if they can engage with your state’s lawmakers if there are concerns about the bill.</a:t>
            </a:r>
          </a:p>
          <a:p>
            <a:pPr marL="0" indent="0">
              <a:buNone/>
            </a:pPr>
            <a:r>
              <a:rPr lang="en-US" b="1" dirty="0">
                <a:solidFill>
                  <a:schemeClr val="accent1"/>
                </a:solidFill>
              </a:rPr>
              <a:t>3.    </a:t>
            </a:r>
            <a:r>
              <a:rPr lang="en-US" b="1" dirty="0">
                <a:solidFill>
                  <a:schemeClr val="tx1"/>
                </a:solidFill>
              </a:rPr>
              <a:t>Sign on to the ECEC/NCCA Sign-on Letter </a:t>
            </a:r>
            <a:r>
              <a:rPr lang="en-US" dirty="0">
                <a:solidFill>
                  <a:schemeClr val="tx1"/>
                </a:solidFill>
              </a:rPr>
              <a:t>(Coming Soon)</a:t>
            </a:r>
          </a:p>
        </p:txBody>
      </p:sp>
    </p:spTree>
    <p:extLst>
      <p:ext uri="{BB962C8B-B14F-4D97-AF65-F5344CB8AC3E}">
        <p14:creationId xmlns:p14="http://schemas.microsoft.com/office/powerpoint/2010/main" val="288396996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87CBBC-BE85-428B-910E-5386C16204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13903" y="-212173"/>
            <a:ext cx="10058400" cy="1450757"/>
          </a:xfrm>
        </p:spPr>
        <p:txBody>
          <a:bodyPr/>
          <a:lstStyle/>
          <a:p>
            <a:r>
              <a:rPr lang="en-US" dirty="0"/>
              <a:t>New: </a:t>
            </a:r>
            <a:r>
              <a:rPr lang="en-US" dirty="0">
                <a:hlinkClick r:id="rId2"/>
              </a:rPr>
              <a:t>ARPA State Highlights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B38B294-DC6A-4F56-897C-A5FAA6A7468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>
                <a:solidFill>
                  <a:srgbClr val="000000"/>
                </a:solidFill>
              </a:rPr>
              <a:t>© 2019 Brownstein Hyatt Farber Schreck, LLP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D0DA40C-8B5C-40EA-8279-83246B29ED4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917CCA9-D21D-419C-8C90-25D65A694871}" type="slidenum">
              <a:rPr lang="en-US" altLang="en-US" smtClean="0">
                <a:solidFill>
                  <a:srgbClr val="000000"/>
                </a:solidFill>
              </a:rPr>
              <a:t>16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2D81CB-BAFE-4BD5-8DA5-768069C2B15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 </a:t>
            </a:r>
          </a:p>
        </p:txBody>
      </p:sp>
      <p:pic>
        <p:nvPicPr>
          <p:cNvPr id="10" name="Content Placeholder 4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ED0EF74E-5925-4F9B-A3F8-7570DDD5EE17}"/>
              </a:ext>
            </a:extLst>
          </p:cNvPr>
          <p:cNvPicPr>
            <a:picLocks noGrp="1"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7300" y="1250436"/>
            <a:ext cx="3916973" cy="5064505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pic>
        <p:nvPicPr>
          <p:cNvPr id="11" name="Picture 10" descr="A picture containing text&#10;&#10;Description automatically generated">
            <a:extLst>
              <a:ext uri="{FF2B5EF4-FFF2-40B4-BE49-F238E27FC236}">
                <a16:creationId xmlns:a16="http://schemas.microsoft.com/office/drawing/2014/main" id="{2550249C-7D3A-4639-9579-144D89519CE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9800" y="1250436"/>
            <a:ext cx="4185498" cy="5064505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09887853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56F16533-4B8C-441A-97F4-1863926183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7200" dirty="0"/>
              <a:t>Q&amp;A 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C04EA66-88B3-4EE2-95B9-E462873A0F2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9492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504B1C-2D90-4A1F-9408-834E646844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</a:t>
            </a:r>
            <a:r>
              <a:rPr lang="en-US" dirty="0">
                <a:hlinkClick r:id="rId2"/>
              </a:rPr>
              <a:t>Mixed Delivery</a:t>
            </a:r>
            <a:r>
              <a:rPr lang="en-US" dirty="0"/>
              <a:t>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373A72-4C20-4630-BFAC-189F2901C21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07508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504B1C-2D90-4A1F-9408-834E646844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Mixed Delivery?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373A72-4C20-4630-BFAC-189F2901C21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744538" lvl="1" indent="-457200">
              <a:buFont typeface="Courier New" panose="02070309020205020404" pitchFamily="49" charset="0"/>
              <a:buChar char="o"/>
            </a:pPr>
            <a:r>
              <a:rPr lang="en-US" sz="2000" dirty="0">
                <a:solidFill>
                  <a:schemeClr val="tx1"/>
                </a:solidFill>
              </a:rPr>
              <a:t>We define mixed delivery as a system in which early learning programs can be located in </a:t>
            </a:r>
            <a:r>
              <a:rPr lang="en-US" sz="2000" b="1" dirty="0">
                <a:solidFill>
                  <a:schemeClr val="tx1"/>
                </a:solidFill>
              </a:rPr>
              <a:t>any</a:t>
            </a:r>
            <a:r>
              <a:rPr lang="en-US" sz="2000" dirty="0">
                <a:solidFill>
                  <a:schemeClr val="tx1"/>
                </a:solidFill>
              </a:rPr>
              <a:t> school, licensed child care center, licensed family child care home, Head Start program, or other community-based program that meets agreed-upon quality criteria. We believe this facilitates a healthy network of providers diverse enough to meet children’s, communities’ and families’ needs.</a:t>
            </a:r>
          </a:p>
          <a:p>
            <a:pPr marL="744538" lvl="1" indent="-457200">
              <a:buFont typeface="Courier New" panose="02070309020205020404" pitchFamily="49" charset="0"/>
              <a:buChar char="o"/>
            </a:pPr>
            <a:endParaRPr lang="en-US" sz="2000" dirty="0">
              <a:solidFill>
                <a:schemeClr val="tx1"/>
              </a:solidFill>
            </a:endParaRPr>
          </a:p>
          <a:p>
            <a:pPr marL="744538" lvl="1" indent="-457200">
              <a:buFont typeface="Courier New" panose="02070309020205020404" pitchFamily="49" charset="0"/>
              <a:buChar char="o"/>
            </a:pPr>
            <a:r>
              <a:rPr lang="en-US" sz="2000" dirty="0">
                <a:solidFill>
                  <a:schemeClr val="tx1"/>
                </a:solidFill>
              </a:rPr>
              <a:t>A mixed-delivery model is the most effective way to realize the opportunity to appropriately support children, families, and the economy</a:t>
            </a:r>
            <a:r>
              <a:rPr lang="en-US" sz="2000" b="1" dirty="0">
                <a:solidFill>
                  <a:schemeClr val="tx1"/>
                </a:solidFill>
              </a:rPr>
              <a:t>.</a:t>
            </a:r>
            <a:r>
              <a:rPr lang="en-US" sz="2000" dirty="0">
                <a:solidFill>
                  <a:schemeClr val="tx1"/>
                </a:solidFill>
              </a:rPr>
              <a:t> A mixed-delivery system leverages a combination of public and private funds and utilizes existing infrastructure in licensed center- and family-based childcare programs, public schools, and community-based organizations to maximize access to high-quality, affordable options for all children through age five.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33377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C45A18-1C17-427F-9639-270006FA05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do we </a:t>
            </a:r>
            <a:r>
              <a:rPr lang="en-US" i="1" dirty="0"/>
              <a:t>achieve</a:t>
            </a:r>
            <a:r>
              <a:rPr lang="en-US" dirty="0"/>
              <a:t> Mixed Delivery?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8B9AD7-DF37-41D1-9068-6D8324A1E63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12251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E21E5C-A26A-43CB-A5CB-6EB7C671E2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UPK Models</a:t>
            </a:r>
          </a:p>
        </p:txBody>
      </p:sp>
      <p:graphicFrame>
        <p:nvGraphicFramePr>
          <p:cNvPr id="6" name="Table 6">
            <a:extLst>
              <a:ext uri="{FF2B5EF4-FFF2-40B4-BE49-F238E27FC236}">
                <a16:creationId xmlns:a16="http://schemas.microsoft.com/office/drawing/2014/main" id="{7F7CCCD8-6A27-4004-A249-48651E19B12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22479053"/>
              </p:ext>
            </p:extLst>
          </p:nvPr>
        </p:nvGraphicFramePr>
        <p:xfrm>
          <a:off x="1172015" y="1947375"/>
          <a:ext cx="9983665" cy="3024484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509601">
                  <a:extLst>
                    <a:ext uri="{9D8B030D-6E8A-4147-A177-3AD203B41FA5}">
                      <a16:colId xmlns:a16="http://schemas.microsoft.com/office/drawing/2014/main" val="1072454773"/>
                    </a:ext>
                  </a:extLst>
                </a:gridCol>
                <a:gridCol w="2118516">
                  <a:extLst>
                    <a:ext uri="{9D8B030D-6E8A-4147-A177-3AD203B41FA5}">
                      <a16:colId xmlns:a16="http://schemas.microsoft.com/office/drawing/2014/main" val="3741372845"/>
                    </a:ext>
                  </a:extLst>
                </a:gridCol>
                <a:gridCol w="2118516">
                  <a:extLst>
                    <a:ext uri="{9D8B030D-6E8A-4147-A177-3AD203B41FA5}">
                      <a16:colId xmlns:a16="http://schemas.microsoft.com/office/drawing/2014/main" val="1819245269"/>
                    </a:ext>
                  </a:extLst>
                </a:gridCol>
                <a:gridCol w="2118516">
                  <a:extLst>
                    <a:ext uri="{9D8B030D-6E8A-4147-A177-3AD203B41FA5}">
                      <a16:colId xmlns:a16="http://schemas.microsoft.com/office/drawing/2014/main" val="556911729"/>
                    </a:ext>
                  </a:extLst>
                </a:gridCol>
                <a:gridCol w="2118516">
                  <a:extLst>
                    <a:ext uri="{9D8B030D-6E8A-4147-A177-3AD203B41FA5}">
                      <a16:colId xmlns:a16="http://schemas.microsoft.com/office/drawing/2014/main" val="2764115387"/>
                    </a:ext>
                  </a:extLst>
                </a:gridCol>
              </a:tblGrid>
              <a:tr h="647142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Type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Voucher-based </a:t>
                      </a:r>
                      <a:br>
                        <a:rPr lang="en-US" sz="1600" dirty="0"/>
                      </a:br>
                      <a:r>
                        <a:rPr lang="en-US" sz="1600" dirty="0"/>
                        <a:t>Mixed Delivery</a:t>
                      </a:r>
                    </a:p>
                  </a:txBody>
                  <a:tcP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State-administered Mixed Delivery</a:t>
                      </a:r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School-administered Mixed Delivery</a:t>
                      </a: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Public-school Only</a:t>
                      </a:r>
                    </a:p>
                  </a:txBody>
                  <a:tcP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11320220"/>
                  </a:ext>
                </a:extLst>
              </a:tr>
              <a:tr h="1532704">
                <a:tc>
                  <a:txBody>
                    <a:bodyPr/>
                    <a:lstStyle/>
                    <a:p>
                      <a:pPr algn="ctr"/>
                      <a:br>
                        <a:rPr lang="en-US" dirty="0"/>
                      </a:br>
                      <a:br>
                        <a:rPr lang="en-US" dirty="0"/>
                      </a:br>
                      <a:r>
                        <a:rPr lang="en-US" dirty="0"/>
                        <a:t>Description</a:t>
                      </a: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Families receive vouchers, which they can use at any participating provider.</a:t>
                      </a:r>
                      <a:br>
                        <a:rPr lang="en-US" sz="1400" dirty="0"/>
                      </a:br>
                      <a:br>
                        <a:rPr lang="en-US" sz="1400" dirty="0"/>
                      </a:br>
                      <a:r>
                        <a:rPr lang="en-US" sz="1400" dirty="0"/>
                        <a:t> Administered by the state </a:t>
                      </a:r>
                      <a:r>
                        <a:rPr lang="en-US" sz="1400" i="1" dirty="0"/>
                        <a:t>or</a:t>
                      </a:r>
                      <a:r>
                        <a:rPr lang="en-US" sz="1400" dirty="0"/>
                        <a:t> a third party.</a:t>
                      </a:r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The state contracts with providers and sets funding rates. </a:t>
                      </a:r>
                      <a:br>
                        <a:rPr lang="en-US" sz="1400" dirty="0"/>
                      </a:br>
                      <a:br>
                        <a:rPr lang="en-US" sz="1400" dirty="0"/>
                      </a:br>
                      <a:r>
                        <a:rPr lang="en-US" sz="1400" dirty="0"/>
                        <a:t>Families can still choose among participating providers. </a:t>
                      </a: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School districts administer preschool but have the option to contract with providers. In some cases, districts may be required to have x% of slots with community-based providers.</a:t>
                      </a: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Worst-case scenario. Publicly-funded preschool is entirely within public school settings. </a:t>
                      </a: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7414189"/>
                  </a:ext>
                </a:extLst>
              </a:tr>
              <a:tr h="579022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Example(s)</a:t>
                      </a: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Florida, Denver</a:t>
                      </a:r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Georgia, Massachusetts           </a:t>
                      </a:r>
                    </a:p>
                    <a:p>
                      <a:r>
                        <a:rPr lang="en-US" sz="1400" dirty="0"/>
                        <a:t>                   (proposed)</a:t>
                      </a: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New Jersey, Maryland, Texas, Oklahoma</a:t>
                      </a: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California (currently), </a:t>
                      </a:r>
                      <a:br>
                        <a:rPr lang="en-US" sz="1400" dirty="0"/>
                      </a:br>
                      <a:r>
                        <a:rPr lang="en-US" sz="1400" dirty="0"/>
                        <a:t>Any TK program</a:t>
                      </a: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4235259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491644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3D2FEF-ABA4-40CF-B450-61EFD99476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State Planning Starts Now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1F33B4-7057-4E80-83A4-EB0E1606DD9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     No matter what is in the Build Back Better Plan, many decisions points will lie with states.</a:t>
            </a:r>
            <a:br>
              <a:rPr lang="en-US" dirty="0"/>
            </a:br>
            <a:endParaRPr lang="en-US" dirty="0"/>
          </a:p>
          <a:p>
            <a:pPr marL="342900" lvl="0" indent="-342900" eaLnBrk="1" fontAlgn="auto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prstClr val="black"/>
                </a:solidFill>
              </a:rPr>
              <a:t>There is a planning phase for preschool, including on how to achieve mixed delivery. </a:t>
            </a:r>
          </a:p>
          <a:p>
            <a:pPr marL="342900" lvl="0" indent="-342900" eaLnBrk="1" fontAlgn="auto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endParaRPr lang="en-US" sz="2000" dirty="0">
              <a:solidFill>
                <a:prstClr val="black"/>
              </a:solidFill>
            </a:endParaRPr>
          </a:p>
          <a:p>
            <a:pPr marL="342900" lvl="0" indent="-342900" eaLnBrk="1" fontAlgn="auto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prstClr val="black"/>
                </a:solidFill>
              </a:rPr>
              <a:t>Crucial to think through recommendations to your state if federal funding flows down. </a:t>
            </a:r>
          </a:p>
          <a:p>
            <a:pPr lvl="0" eaLnBrk="1" fontAlgn="auto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</a:pPr>
            <a:endParaRPr lang="en-US" sz="2000" dirty="0">
              <a:solidFill>
                <a:srgbClr val="212121"/>
              </a:solidFill>
              <a:latin typeface="Calibri" panose="020F0502020204030204" pitchFamily="34" charset="0"/>
            </a:endParaRPr>
          </a:p>
          <a:p>
            <a:pPr marL="342900" lvl="0" indent="-342900" eaLnBrk="1" fontAlgn="auto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2000" b="1" u="sng" dirty="0">
                <a:solidFill>
                  <a:srgbClr val="212121"/>
                </a:solidFill>
                <a:effectLst/>
                <a:latin typeface="Calibri" panose="020F0502020204030204" pitchFamily="34" charset="0"/>
              </a:rPr>
              <a:t>Don’t do it alone</a:t>
            </a:r>
            <a:r>
              <a:rPr lang="en-US" sz="2000" b="1" dirty="0">
                <a:solidFill>
                  <a:srgbClr val="212121"/>
                </a:solidFill>
                <a:effectLst/>
                <a:latin typeface="Calibri" panose="020F0502020204030204" pitchFamily="34" charset="0"/>
              </a:rPr>
              <a:t>. </a:t>
            </a:r>
            <a:r>
              <a:rPr lang="en-US" sz="2000" dirty="0">
                <a:solidFill>
                  <a:srgbClr val="212121"/>
                </a:solidFill>
                <a:effectLst/>
                <a:latin typeface="Calibri" panose="020F0502020204030204" pitchFamily="34" charset="0"/>
              </a:rPr>
              <a:t>Get involved with early learning advocacy coalitions that may have a large voice (or create one if there isn’t). Be sure providers (and different provider types) have a seat at the table. </a:t>
            </a:r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18056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56F16533-4B8C-441A-97F4-1863926183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7200" dirty="0"/>
              <a:t>Mixed Delivery &amp; </a:t>
            </a:r>
            <a:br>
              <a:rPr lang="en-US" sz="7200" dirty="0"/>
            </a:br>
            <a:r>
              <a:rPr lang="en-US" sz="7200" dirty="0"/>
              <a:t>The Build Back Better Plan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C04EA66-88B3-4EE2-95B9-E462873A0F2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025747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5E4FF8-3C3A-4B05-B4A1-F03F38D6B3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Timeline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7E3C8F2-900A-4DC6-97EB-46073AB4B51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>
                <a:solidFill>
                  <a:srgbClr val="000000"/>
                </a:solidFill>
              </a:rPr>
              <a:t>© 2019 Brownstein Hyatt Farber Schreck, LLP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7BC3827-D3A6-4FD8-A9A3-16F9078E89C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917CCA9-D21D-419C-8C90-25D65A694871}" type="slidenum">
              <a:rPr lang="en-US" altLang="en-US" smtClean="0">
                <a:solidFill>
                  <a:srgbClr val="000000"/>
                </a:solidFill>
              </a:rPr>
              <a:t>8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56B9FE6C-ED75-4FAC-9D98-F52E7AEBE78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 </a:t>
            </a:r>
          </a:p>
        </p:txBody>
      </p:sp>
      <p:graphicFrame>
        <p:nvGraphicFramePr>
          <p:cNvPr id="8" name="Content Placeholder 5">
            <a:extLst>
              <a:ext uri="{FF2B5EF4-FFF2-40B4-BE49-F238E27FC236}">
                <a16:creationId xmlns:a16="http://schemas.microsoft.com/office/drawing/2014/main" id="{61121FB5-1578-4480-83AC-5090E10985C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5510714"/>
              </p:ext>
            </p:extLst>
          </p:nvPr>
        </p:nvGraphicFramePr>
        <p:xfrm>
          <a:off x="1531327" y="1846369"/>
          <a:ext cx="10058400" cy="40227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96479133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9ECBA0-C24E-48AB-9A41-546DEB7D51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Build Back Better – Version 1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15E514-EB69-447F-BB7C-238603E7ADC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Pegged to $3.5 trillion topline number, CDCTC expansion included </a:t>
            </a:r>
          </a:p>
          <a:p>
            <a:pPr lvl="1">
              <a:buFont typeface="Arial" panose="020B0604020202020204" pitchFamily="34" charset="0"/>
              <a:buChar char="•"/>
            </a:pPr>
            <a:endParaRPr lang="en-US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 Two Entitlements: Child Care (0 – 5) &amp; Preschool (3 – 5) </a:t>
            </a:r>
          </a:p>
          <a:p>
            <a:pPr lvl="1">
              <a:buFont typeface="Arial" panose="020B0604020202020204" pitchFamily="34" charset="0"/>
              <a:buChar char="•"/>
            </a:pPr>
            <a:endParaRPr lang="en-US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CCDBG (0 – 13) would continue</a:t>
            </a:r>
          </a:p>
          <a:p>
            <a:pPr marL="201168" lvl="1" indent="0">
              <a:buNone/>
            </a:pPr>
            <a:endParaRPr lang="en-US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 Child Care - $250 Billion</a:t>
            </a:r>
          </a:p>
          <a:p>
            <a:pPr lvl="6">
              <a:buFont typeface="Wingdings" panose="05000000000000000000" pitchFamily="2" charset="2"/>
              <a:buChar char="Ø"/>
            </a:pPr>
            <a:r>
              <a:rPr lang="en-US" sz="1800" dirty="0"/>
              <a:t>Entitlement for children birth – five. </a:t>
            </a:r>
          </a:p>
          <a:p>
            <a:pPr lvl="6">
              <a:buFont typeface="Wingdings" panose="05000000000000000000" pitchFamily="2" charset="2"/>
              <a:buChar char="Ø"/>
            </a:pPr>
            <a:r>
              <a:rPr lang="en-US" sz="1800" dirty="0"/>
              <a:t>Rates set to Cost of Quality studies (as opposed to Market Rate Surveys)</a:t>
            </a:r>
          </a:p>
          <a:p>
            <a:pPr lvl="6">
              <a:buFont typeface="Wingdings" panose="05000000000000000000" pitchFamily="2" charset="2"/>
              <a:buChar char="Ø"/>
            </a:pPr>
            <a:r>
              <a:rPr lang="en-US" sz="1800" dirty="0"/>
              <a:t>Wage Ladder</a:t>
            </a:r>
          </a:p>
          <a:p>
            <a:pPr lvl="6">
              <a:buFont typeface="Wingdings" panose="05000000000000000000" pitchFamily="2" charset="2"/>
              <a:buChar char="Ø"/>
            </a:pPr>
            <a:r>
              <a:rPr lang="en-US" sz="1800" dirty="0"/>
              <a:t>90/10 State Match</a:t>
            </a:r>
          </a:p>
          <a:p>
            <a:pPr marL="201168" lvl="1" indent="0">
              <a:buNone/>
            </a:pPr>
            <a:endParaRPr lang="en-US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Preschool - $200 billion </a:t>
            </a:r>
          </a:p>
          <a:p>
            <a:pPr lvl="6">
              <a:buFont typeface="Wingdings" panose="05000000000000000000" pitchFamily="2" charset="2"/>
              <a:buChar char="Ø"/>
            </a:pPr>
            <a:r>
              <a:rPr lang="en-US" sz="1800" dirty="0"/>
              <a:t> For children 3 – 5 </a:t>
            </a:r>
          </a:p>
          <a:p>
            <a:pPr lvl="6">
              <a:buFont typeface="Wingdings" panose="05000000000000000000" pitchFamily="2" charset="2"/>
              <a:buChar char="Ø"/>
            </a:pPr>
            <a:r>
              <a:rPr lang="en-US" sz="1800" dirty="0"/>
              <a:t> Mixed Delivery mentioned, but not much teeth to it</a:t>
            </a:r>
          </a:p>
          <a:p>
            <a:pPr lvl="6">
              <a:buFont typeface="Wingdings" panose="05000000000000000000" pitchFamily="2" charset="2"/>
              <a:buChar char="Ø"/>
            </a:pPr>
            <a:r>
              <a:rPr lang="en-US" sz="1800" dirty="0"/>
              <a:t> Full match in first year, pairs down to 60/40 over time</a:t>
            </a:r>
          </a:p>
          <a:p>
            <a:pPr lvl="6">
              <a:buFont typeface="Wingdings" panose="05000000000000000000" pitchFamily="2" charset="2"/>
              <a:buChar char="Ø"/>
            </a:pP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3798982434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t">
  <a:themeElements>
    <a:clrScheme name="Retrospect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3412</TotalTime>
  <Words>1342</Words>
  <Application>Microsoft Office PowerPoint</Application>
  <PresentationFormat>Widescreen</PresentationFormat>
  <Paragraphs>133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5" baseType="lpstr">
      <vt:lpstr>Arial</vt:lpstr>
      <vt:lpstr>Calibri</vt:lpstr>
      <vt:lpstr>Calibri Light</vt:lpstr>
      <vt:lpstr>Courier New</vt:lpstr>
      <vt:lpstr>Lato</vt:lpstr>
      <vt:lpstr>Times New Roman</vt:lpstr>
      <vt:lpstr>Wingdings</vt:lpstr>
      <vt:lpstr>Retrospect</vt:lpstr>
      <vt:lpstr>Mixed Delivery, UPK, and the Build Back Better Plan</vt:lpstr>
      <vt:lpstr>What is Mixed Delivery?</vt:lpstr>
      <vt:lpstr>What is Mixed Delivery?</vt:lpstr>
      <vt:lpstr>How do we achieve Mixed Delivery?</vt:lpstr>
      <vt:lpstr>UPK Models</vt:lpstr>
      <vt:lpstr>State Planning Starts Now</vt:lpstr>
      <vt:lpstr>Mixed Delivery &amp;  The Build Back Better Plan</vt:lpstr>
      <vt:lpstr>Timeline</vt:lpstr>
      <vt:lpstr>Build Back Better – Version 1</vt:lpstr>
      <vt:lpstr>Build Back Better – Version 2</vt:lpstr>
      <vt:lpstr>Build Back Better – Version 2</vt:lpstr>
      <vt:lpstr>Build Back Better – Version 2</vt:lpstr>
      <vt:lpstr>Advocacy </vt:lpstr>
      <vt:lpstr>Key Messages</vt:lpstr>
      <vt:lpstr>Strategy</vt:lpstr>
      <vt:lpstr>New: ARPA State Highlights</vt:lpstr>
      <vt:lpstr>Q&amp;A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Early Care and Education Consortium</dc:title>
  <dc:creator>Brownstein</dc:creator>
  <cp:lastModifiedBy>Jake Stewart</cp:lastModifiedBy>
  <cp:revision>16</cp:revision>
  <dcterms:created xsi:type="dcterms:W3CDTF">2021-07-18T16:39:25Z</dcterms:created>
  <dcterms:modified xsi:type="dcterms:W3CDTF">2021-11-03T16:27:30Z</dcterms:modified>
</cp:coreProperties>
</file>